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Inter Bold" panose="020B0604020202020204" charset="0"/>
      <p:regular r:id="rId11"/>
    </p:embeddedFont>
    <p:embeddedFont>
      <p:font typeface="Inter" panose="020B0604020202020204" charset="0"/>
      <p:regular r:id="rId12"/>
    </p:embeddedFont>
    <p:embeddedFont>
      <p:font typeface="Canva Sans" panose="020B0604020202020204" charset="0"/>
      <p:regular r:id="rId13"/>
    </p:embeddedFont>
    <p:embeddedFont>
      <p:font typeface="Canva Sans Bold" panose="020B0604020202020204" charset="0"/>
      <p:regular r:id="rId14"/>
    </p:embeddedFont>
    <p:embeddedFont>
      <p:font typeface="Telegraf Ultra-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87" Type="http://schemas.openxmlformats.org/officeDocument/2006/relationships/image" Target="../media/image85.png"/><Relationship Id="rId102" Type="http://schemas.openxmlformats.org/officeDocument/2006/relationships/image" Target="../media/image100.png"/><Relationship Id="rId110" Type="http://schemas.openxmlformats.org/officeDocument/2006/relationships/image" Target="../media/image108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3" Type="http://schemas.openxmlformats.org/officeDocument/2006/relationships/image" Target="../media/image2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2.png"/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12" Type="http://schemas.openxmlformats.org/officeDocument/2006/relationships/image" Target="../media/image121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0.png"/><Relationship Id="rId5" Type="http://schemas.openxmlformats.org/officeDocument/2006/relationships/image" Target="../media/image115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9.svg"/><Relationship Id="rId9" Type="http://schemas.openxmlformats.org/officeDocument/2006/relationships/image" Target="../media/image124.svg"/><Relationship Id="rId14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jpe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6713" y="416900"/>
            <a:ext cx="17234573" cy="9506645"/>
          </a:xfrm>
          <a:custGeom>
            <a:avLst/>
            <a:gdLst/>
            <a:ahLst/>
            <a:cxnLst/>
            <a:rect l="l" t="t" r="r" b="b"/>
            <a:pathLst>
              <a:path w="17234573" h="9506645">
                <a:moveTo>
                  <a:pt x="0" y="0"/>
                </a:moveTo>
                <a:lnTo>
                  <a:pt x="17234574" y="0"/>
                </a:lnTo>
                <a:lnTo>
                  <a:pt x="17234574" y="9506645"/>
                </a:lnTo>
                <a:lnTo>
                  <a:pt x="0" y="9506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98575" y="914438"/>
            <a:ext cx="2857500" cy="2638425"/>
          </a:xfrm>
          <a:custGeom>
            <a:avLst/>
            <a:gdLst/>
            <a:ahLst/>
            <a:cxnLst/>
            <a:rect l="l" t="t" r="r" b="b"/>
            <a:pathLst>
              <a:path w="2857500" h="2638425">
                <a:moveTo>
                  <a:pt x="0" y="0"/>
                </a:moveTo>
                <a:lnTo>
                  <a:pt x="2857500" y="0"/>
                </a:lnTo>
                <a:lnTo>
                  <a:pt x="2857500" y="2638425"/>
                </a:lnTo>
                <a:lnTo>
                  <a:pt x="0" y="2638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668000" y="1930403"/>
            <a:ext cx="5803897" cy="5880097"/>
          </a:xfrm>
          <a:custGeom>
            <a:avLst/>
            <a:gdLst/>
            <a:ahLst/>
            <a:cxnLst/>
            <a:rect l="l" t="t" r="r" b="b"/>
            <a:pathLst>
              <a:path w="5803897" h="5880097">
                <a:moveTo>
                  <a:pt x="0" y="0"/>
                </a:moveTo>
                <a:lnTo>
                  <a:pt x="5803897" y="0"/>
                </a:lnTo>
                <a:lnTo>
                  <a:pt x="5803897" y="5880097"/>
                </a:lnTo>
                <a:lnTo>
                  <a:pt x="0" y="5880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706100" y="1993897"/>
            <a:ext cx="5727697" cy="5727697"/>
          </a:xfrm>
          <a:custGeom>
            <a:avLst/>
            <a:gdLst/>
            <a:ahLst/>
            <a:cxnLst/>
            <a:rect l="l" t="t" r="r" b="b"/>
            <a:pathLst>
              <a:path w="5727697" h="5727697">
                <a:moveTo>
                  <a:pt x="0" y="0"/>
                </a:moveTo>
                <a:lnTo>
                  <a:pt x="5727697" y="0"/>
                </a:lnTo>
                <a:lnTo>
                  <a:pt x="5727697" y="5727697"/>
                </a:lnTo>
                <a:lnTo>
                  <a:pt x="0" y="57276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26803" y="2501903"/>
            <a:ext cx="4686300" cy="4749803"/>
          </a:xfrm>
          <a:custGeom>
            <a:avLst/>
            <a:gdLst/>
            <a:ahLst/>
            <a:cxnLst/>
            <a:rect l="l" t="t" r="r" b="b"/>
            <a:pathLst>
              <a:path w="4686300" h="4749803">
                <a:moveTo>
                  <a:pt x="0" y="0"/>
                </a:moveTo>
                <a:lnTo>
                  <a:pt x="4686300" y="0"/>
                </a:lnTo>
                <a:lnTo>
                  <a:pt x="4686300" y="4749803"/>
                </a:lnTo>
                <a:lnTo>
                  <a:pt x="0" y="47498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64903" y="2565397"/>
            <a:ext cx="4610100" cy="4610100"/>
          </a:xfrm>
          <a:custGeom>
            <a:avLst/>
            <a:gdLst/>
            <a:ahLst/>
            <a:cxnLst/>
            <a:rect l="l" t="t" r="r" b="b"/>
            <a:pathLst>
              <a:path w="4610100" h="4610100">
                <a:moveTo>
                  <a:pt x="0" y="0"/>
                </a:moveTo>
                <a:lnTo>
                  <a:pt x="4610100" y="0"/>
                </a:lnTo>
                <a:lnTo>
                  <a:pt x="4610100" y="4610100"/>
                </a:lnTo>
                <a:lnTo>
                  <a:pt x="0" y="46101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17303" y="2654303"/>
            <a:ext cx="4317997" cy="4419600"/>
          </a:xfrm>
          <a:custGeom>
            <a:avLst/>
            <a:gdLst/>
            <a:ahLst/>
            <a:cxnLst/>
            <a:rect l="l" t="t" r="r" b="b"/>
            <a:pathLst>
              <a:path w="4317997" h="4419600">
                <a:moveTo>
                  <a:pt x="0" y="0"/>
                </a:moveTo>
                <a:lnTo>
                  <a:pt x="4317997" y="0"/>
                </a:lnTo>
                <a:lnTo>
                  <a:pt x="4317997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55403" y="2717797"/>
            <a:ext cx="4241797" cy="4279897"/>
          </a:xfrm>
          <a:custGeom>
            <a:avLst/>
            <a:gdLst/>
            <a:ahLst/>
            <a:cxnLst/>
            <a:rect l="l" t="t" r="r" b="b"/>
            <a:pathLst>
              <a:path w="4241797" h="4279897">
                <a:moveTo>
                  <a:pt x="0" y="0"/>
                </a:moveTo>
                <a:lnTo>
                  <a:pt x="4241797" y="0"/>
                </a:lnTo>
                <a:lnTo>
                  <a:pt x="4241797" y="4279897"/>
                </a:lnTo>
                <a:lnTo>
                  <a:pt x="0" y="42798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268200" y="3581400"/>
            <a:ext cx="2616203" cy="2654303"/>
          </a:xfrm>
          <a:custGeom>
            <a:avLst/>
            <a:gdLst/>
            <a:ahLst/>
            <a:cxnLst/>
            <a:rect l="l" t="t" r="r" b="b"/>
            <a:pathLst>
              <a:path w="2616203" h="2654303">
                <a:moveTo>
                  <a:pt x="0" y="0"/>
                </a:moveTo>
                <a:lnTo>
                  <a:pt x="2616203" y="0"/>
                </a:lnTo>
                <a:lnTo>
                  <a:pt x="2616203" y="2654303"/>
                </a:lnTo>
                <a:lnTo>
                  <a:pt x="0" y="265430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06300" y="3619500"/>
            <a:ext cx="2540003" cy="1333500"/>
          </a:xfrm>
          <a:custGeom>
            <a:avLst/>
            <a:gdLst/>
            <a:ahLst/>
            <a:cxnLst/>
            <a:rect l="l" t="t" r="r" b="b"/>
            <a:pathLst>
              <a:path w="2540003" h="1333500">
                <a:moveTo>
                  <a:pt x="0" y="0"/>
                </a:moveTo>
                <a:lnTo>
                  <a:pt x="2540003" y="0"/>
                </a:lnTo>
                <a:lnTo>
                  <a:pt x="2540003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109697" y="5892803"/>
            <a:ext cx="152400" cy="139703"/>
          </a:xfrm>
          <a:custGeom>
            <a:avLst/>
            <a:gdLst/>
            <a:ahLst/>
            <a:cxnLst/>
            <a:rect l="l" t="t" r="r" b="b"/>
            <a:pathLst>
              <a:path w="152400" h="139703">
                <a:moveTo>
                  <a:pt x="0" y="0"/>
                </a:moveTo>
                <a:lnTo>
                  <a:pt x="152400" y="0"/>
                </a:lnTo>
                <a:lnTo>
                  <a:pt x="152400" y="139703"/>
                </a:lnTo>
                <a:lnTo>
                  <a:pt x="0" y="13970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941303" y="5524500"/>
            <a:ext cx="1193797" cy="635003"/>
          </a:xfrm>
          <a:custGeom>
            <a:avLst/>
            <a:gdLst/>
            <a:ahLst/>
            <a:cxnLst/>
            <a:rect l="l" t="t" r="r" b="b"/>
            <a:pathLst>
              <a:path w="1193797" h="635003">
                <a:moveTo>
                  <a:pt x="0" y="0"/>
                </a:moveTo>
                <a:lnTo>
                  <a:pt x="1193797" y="0"/>
                </a:lnTo>
                <a:lnTo>
                  <a:pt x="1193797" y="635003"/>
                </a:lnTo>
                <a:lnTo>
                  <a:pt x="0" y="63500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687300" y="5549903"/>
            <a:ext cx="101603" cy="152400"/>
          </a:xfrm>
          <a:custGeom>
            <a:avLst/>
            <a:gdLst/>
            <a:ahLst/>
            <a:cxnLst/>
            <a:rect l="l" t="t" r="r" b="b"/>
            <a:pathLst>
              <a:path w="101603" h="152400">
                <a:moveTo>
                  <a:pt x="0" y="0"/>
                </a:moveTo>
                <a:lnTo>
                  <a:pt x="101603" y="0"/>
                </a:lnTo>
                <a:lnTo>
                  <a:pt x="101603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699997" y="5130803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0"/>
                </a:lnTo>
                <a:lnTo>
                  <a:pt x="762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928597" y="5372100"/>
            <a:ext cx="1371600" cy="25403"/>
          </a:xfrm>
          <a:custGeom>
            <a:avLst/>
            <a:gdLst/>
            <a:ahLst/>
            <a:cxnLst/>
            <a:rect l="l" t="t" r="r" b="b"/>
            <a:pathLst>
              <a:path w="1371600" h="25403">
                <a:moveTo>
                  <a:pt x="0" y="0"/>
                </a:moveTo>
                <a:lnTo>
                  <a:pt x="1371600" y="0"/>
                </a:lnTo>
                <a:lnTo>
                  <a:pt x="1371600" y="25403"/>
                </a:lnTo>
                <a:lnTo>
                  <a:pt x="0" y="2540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106400" y="5041897"/>
            <a:ext cx="126997" cy="254003"/>
          </a:xfrm>
          <a:custGeom>
            <a:avLst/>
            <a:gdLst/>
            <a:ahLst/>
            <a:cxnLst/>
            <a:rect l="l" t="t" r="r" b="b"/>
            <a:pathLst>
              <a:path w="126997" h="254003">
                <a:moveTo>
                  <a:pt x="0" y="0"/>
                </a:moveTo>
                <a:lnTo>
                  <a:pt x="126997" y="0"/>
                </a:lnTo>
                <a:lnTo>
                  <a:pt x="126997" y="254003"/>
                </a:lnTo>
                <a:lnTo>
                  <a:pt x="0" y="25400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550903" y="5041897"/>
            <a:ext cx="126997" cy="215903"/>
          </a:xfrm>
          <a:custGeom>
            <a:avLst/>
            <a:gdLst/>
            <a:ahLst/>
            <a:cxnLst/>
            <a:rect l="l" t="t" r="r" b="b"/>
            <a:pathLst>
              <a:path w="126997" h="215903">
                <a:moveTo>
                  <a:pt x="0" y="0"/>
                </a:moveTo>
                <a:lnTo>
                  <a:pt x="126997" y="0"/>
                </a:lnTo>
                <a:lnTo>
                  <a:pt x="126997" y="215903"/>
                </a:lnTo>
                <a:lnTo>
                  <a:pt x="0" y="21590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982700" y="5041897"/>
            <a:ext cx="114300" cy="254003"/>
          </a:xfrm>
          <a:custGeom>
            <a:avLst/>
            <a:gdLst/>
            <a:ahLst/>
            <a:cxnLst/>
            <a:rect l="l" t="t" r="r" b="b"/>
            <a:pathLst>
              <a:path w="114300" h="254003">
                <a:moveTo>
                  <a:pt x="0" y="0"/>
                </a:moveTo>
                <a:lnTo>
                  <a:pt x="114300" y="0"/>
                </a:lnTo>
                <a:lnTo>
                  <a:pt x="114300" y="254003"/>
                </a:lnTo>
                <a:lnTo>
                  <a:pt x="0" y="25400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135100" y="5486400"/>
            <a:ext cx="114300" cy="393697"/>
          </a:xfrm>
          <a:custGeom>
            <a:avLst/>
            <a:gdLst/>
            <a:ahLst/>
            <a:cxnLst/>
            <a:rect l="l" t="t" r="r" b="b"/>
            <a:pathLst>
              <a:path w="114300" h="393697">
                <a:moveTo>
                  <a:pt x="0" y="0"/>
                </a:moveTo>
                <a:lnTo>
                  <a:pt x="114300" y="0"/>
                </a:lnTo>
                <a:lnTo>
                  <a:pt x="114300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173200" y="5422897"/>
            <a:ext cx="50797" cy="50797"/>
          </a:xfrm>
          <a:custGeom>
            <a:avLst/>
            <a:gdLst/>
            <a:ahLst/>
            <a:cxnLst/>
            <a:rect l="l" t="t" r="r" b="b"/>
            <a:pathLst>
              <a:path w="50797" h="50797">
                <a:moveTo>
                  <a:pt x="0" y="0"/>
                </a:moveTo>
                <a:lnTo>
                  <a:pt x="50797" y="0"/>
                </a:lnTo>
                <a:lnTo>
                  <a:pt x="50797" y="50797"/>
                </a:lnTo>
                <a:lnTo>
                  <a:pt x="0" y="5079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820400" y="4572000"/>
            <a:ext cx="355597" cy="292103"/>
          </a:xfrm>
          <a:custGeom>
            <a:avLst/>
            <a:gdLst/>
            <a:ahLst/>
            <a:cxnLst/>
            <a:rect l="l" t="t" r="r" b="b"/>
            <a:pathLst>
              <a:path w="355597" h="292103">
                <a:moveTo>
                  <a:pt x="0" y="0"/>
                </a:moveTo>
                <a:lnTo>
                  <a:pt x="355597" y="0"/>
                </a:lnTo>
                <a:lnTo>
                  <a:pt x="355597" y="292103"/>
                </a:lnTo>
                <a:lnTo>
                  <a:pt x="0" y="292103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845803" y="4279897"/>
            <a:ext cx="381000" cy="292103"/>
          </a:xfrm>
          <a:custGeom>
            <a:avLst/>
            <a:gdLst/>
            <a:ahLst/>
            <a:cxnLst/>
            <a:rect l="l" t="t" r="r" b="b"/>
            <a:pathLst>
              <a:path w="381000" h="292103">
                <a:moveTo>
                  <a:pt x="0" y="0"/>
                </a:moveTo>
                <a:lnTo>
                  <a:pt x="381000" y="0"/>
                </a:lnTo>
                <a:lnTo>
                  <a:pt x="381000" y="292103"/>
                </a:lnTo>
                <a:lnTo>
                  <a:pt x="0" y="29210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896600" y="3898897"/>
            <a:ext cx="431797" cy="444503"/>
          </a:xfrm>
          <a:custGeom>
            <a:avLst/>
            <a:gdLst/>
            <a:ahLst/>
            <a:cxnLst/>
            <a:rect l="l" t="t" r="r" b="b"/>
            <a:pathLst>
              <a:path w="431797" h="444503">
                <a:moveTo>
                  <a:pt x="0" y="0"/>
                </a:moveTo>
                <a:lnTo>
                  <a:pt x="431797" y="0"/>
                </a:lnTo>
                <a:lnTo>
                  <a:pt x="431797" y="444503"/>
                </a:lnTo>
                <a:lnTo>
                  <a:pt x="0" y="44450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1061697" y="3644903"/>
            <a:ext cx="419100" cy="368303"/>
          </a:xfrm>
          <a:custGeom>
            <a:avLst/>
            <a:gdLst/>
            <a:ahLst/>
            <a:cxnLst/>
            <a:rect l="l" t="t" r="r" b="b"/>
            <a:pathLst>
              <a:path w="419100" h="368303">
                <a:moveTo>
                  <a:pt x="0" y="0"/>
                </a:moveTo>
                <a:lnTo>
                  <a:pt x="419100" y="0"/>
                </a:lnTo>
                <a:lnTo>
                  <a:pt x="419100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1188703" y="3302003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0"/>
                </a:moveTo>
                <a:lnTo>
                  <a:pt x="457200" y="0"/>
                </a:lnTo>
                <a:lnTo>
                  <a:pt x="4572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506200" y="2921003"/>
            <a:ext cx="381000" cy="368303"/>
          </a:xfrm>
          <a:custGeom>
            <a:avLst/>
            <a:gdLst/>
            <a:ahLst/>
            <a:cxnLst/>
            <a:rect l="l" t="t" r="r" b="b"/>
            <a:pathLst>
              <a:path w="381000" h="368303">
                <a:moveTo>
                  <a:pt x="0" y="0"/>
                </a:moveTo>
                <a:lnTo>
                  <a:pt x="381000" y="0"/>
                </a:lnTo>
                <a:lnTo>
                  <a:pt x="381000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1747497" y="2705100"/>
            <a:ext cx="368303" cy="368303"/>
          </a:xfrm>
          <a:custGeom>
            <a:avLst/>
            <a:gdLst/>
            <a:ahLst/>
            <a:cxnLst/>
            <a:rect l="l" t="t" r="r" b="b"/>
            <a:pathLst>
              <a:path w="368303" h="368303">
                <a:moveTo>
                  <a:pt x="0" y="0"/>
                </a:moveTo>
                <a:lnTo>
                  <a:pt x="368303" y="0"/>
                </a:lnTo>
                <a:lnTo>
                  <a:pt x="368303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115800" y="2755897"/>
            <a:ext cx="152400" cy="139703"/>
          </a:xfrm>
          <a:custGeom>
            <a:avLst/>
            <a:gdLst/>
            <a:ahLst/>
            <a:cxnLst/>
            <a:rect l="l" t="t" r="r" b="b"/>
            <a:pathLst>
              <a:path w="152400" h="139703">
                <a:moveTo>
                  <a:pt x="0" y="0"/>
                </a:moveTo>
                <a:lnTo>
                  <a:pt x="152400" y="0"/>
                </a:lnTo>
                <a:lnTo>
                  <a:pt x="152400" y="139703"/>
                </a:lnTo>
                <a:lnTo>
                  <a:pt x="0" y="13970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2230100" y="2387603"/>
            <a:ext cx="419100" cy="381000"/>
          </a:xfrm>
          <a:custGeom>
            <a:avLst/>
            <a:gdLst/>
            <a:ahLst/>
            <a:cxnLst/>
            <a:rect l="l" t="t" r="r" b="b"/>
            <a:pathLst>
              <a:path w="419100" h="381000">
                <a:moveTo>
                  <a:pt x="0" y="0"/>
                </a:moveTo>
                <a:lnTo>
                  <a:pt x="419100" y="0"/>
                </a:lnTo>
                <a:lnTo>
                  <a:pt x="4191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2534900" y="2247900"/>
            <a:ext cx="355597" cy="393697"/>
          </a:xfrm>
          <a:custGeom>
            <a:avLst/>
            <a:gdLst/>
            <a:ahLst/>
            <a:cxnLst/>
            <a:rect l="l" t="t" r="r" b="b"/>
            <a:pathLst>
              <a:path w="355597" h="393697">
                <a:moveTo>
                  <a:pt x="0" y="0"/>
                </a:moveTo>
                <a:lnTo>
                  <a:pt x="355597" y="0"/>
                </a:lnTo>
                <a:lnTo>
                  <a:pt x="355597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827003" y="2171700"/>
            <a:ext cx="304800" cy="368303"/>
          </a:xfrm>
          <a:custGeom>
            <a:avLst/>
            <a:gdLst/>
            <a:ahLst/>
            <a:cxnLst/>
            <a:rect l="l" t="t" r="r" b="b"/>
            <a:pathLst>
              <a:path w="304800" h="368303">
                <a:moveTo>
                  <a:pt x="0" y="0"/>
                </a:moveTo>
                <a:lnTo>
                  <a:pt x="304800" y="0"/>
                </a:lnTo>
                <a:lnTo>
                  <a:pt x="304800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3119097" y="2133600"/>
            <a:ext cx="292103" cy="368303"/>
          </a:xfrm>
          <a:custGeom>
            <a:avLst/>
            <a:gdLst/>
            <a:ahLst/>
            <a:cxnLst/>
            <a:rect l="l" t="t" r="r" b="b"/>
            <a:pathLst>
              <a:path w="292103" h="368303">
                <a:moveTo>
                  <a:pt x="0" y="0"/>
                </a:moveTo>
                <a:lnTo>
                  <a:pt x="292103" y="0"/>
                </a:lnTo>
                <a:lnTo>
                  <a:pt x="292103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3436603" y="2108197"/>
            <a:ext cx="368303" cy="368303"/>
          </a:xfrm>
          <a:custGeom>
            <a:avLst/>
            <a:gdLst/>
            <a:ahLst/>
            <a:cxnLst/>
            <a:rect l="l" t="t" r="r" b="b"/>
            <a:pathLst>
              <a:path w="368303" h="368303">
                <a:moveTo>
                  <a:pt x="0" y="0"/>
                </a:moveTo>
                <a:lnTo>
                  <a:pt x="368303" y="0"/>
                </a:lnTo>
                <a:lnTo>
                  <a:pt x="368303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3817603" y="2133600"/>
            <a:ext cx="368303" cy="393697"/>
          </a:xfrm>
          <a:custGeom>
            <a:avLst/>
            <a:gdLst/>
            <a:ahLst/>
            <a:cxnLst/>
            <a:rect l="l" t="t" r="r" b="b"/>
            <a:pathLst>
              <a:path w="368303" h="393697">
                <a:moveTo>
                  <a:pt x="0" y="0"/>
                </a:moveTo>
                <a:lnTo>
                  <a:pt x="368303" y="0"/>
                </a:lnTo>
                <a:lnTo>
                  <a:pt x="368303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4135100" y="2222497"/>
            <a:ext cx="355597" cy="355597"/>
          </a:xfrm>
          <a:custGeom>
            <a:avLst/>
            <a:gdLst/>
            <a:ahLst/>
            <a:cxnLst/>
            <a:rect l="l" t="t" r="r" b="b"/>
            <a:pathLst>
              <a:path w="355597" h="355597">
                <a:moveTo>
                  <a:pt x="0" y="0"/>
                </a:moveTo>
                <a:lnTo>
                  <a:pt x="355597" y="0"/>
                </a:lnTo>
                <a:lnTo>
                  <a:pt x="355597" y="355597"/>
                </a:lnTo>
                <a:lnTo>
                  <a:pt x="0" y="355597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4401800" y="2298697"/>
            <a:ext cx="355597" cy="406403"/>
          </a:xfrm>
          <a:custGeom>
            <a:avLst/>
            <a:gdLst/>
            <a:ahLst/>
            <a:cxnLst/>
            <a:rect l="l" t="t" r="r" b="b"/>
            <a:pathLst>
              <a:path w="355597" h="406403">
                <a:moveTo>
                  <a:pt x="0" y="0"/>
                </a:moveTo>
                <a:lnTo>
                  <a:pt x="355597" y="0"/>
                </a:lnTo>
                <a:lnTo>
                  <a:pt x="355597" y="406403"/>
                </a:lnTo>
                <a:lnTo>
                  <a:pt x="0" y="406403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4757397" y="2514600"/>
            <a:ext cx="381000" cy="444503"/>
          </a:xfrm>
          <a:custGeom>
            <a:avLst/>
            <a:gdLst/>
            <a:ahLst/>
            <a:cxnLst/>
            <a:rect l="l" t="t" r="r" b="b"/>
            <a:pathLst>
              <a:path w="381000" h="444503">
                <a:moveTo>
                  <a:pt x="0" y="0"/>
                </a:moveTo>
                <a:lnTo>
                  <a:pt x="381000" y="0"/>
                </a:lnTo>
                <a:lnTo>
                  <a:pt x="381000" y="444503"/>
                </a:lnTo>
                <a:lnTo>
                  <a:pt x="0" y="444503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5176497" y="2755897"/>
            <a:ext cx="406403" cy="406403"/>
          </a:xfrm>
          <a:custGeom>
            <a:avLst/>
            <a:gdLst/>
            <a:ahLst/>
            <a:cxnLst/>
            <a:rect l="l" t="t" r="r" b="b"/>
            <a:pathLst>
              <a:path w="406403" h="406403">
                <a:moveTo>
                  <a:pt x="0" y="0"/>
                </a:moveTo>
                <a:lnTo>
                  <a:pt x="406403" y="0"/>
                </a:lnTo>
                <a:lnTo>
                  <a:pt x="406403" y="406403"/>
                </a:lnTo>
                <a:lnTo>
                  <a:pt x="0" y="40640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5341603" y="3035303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0" y="0"/>
                </a:moveTo>
                <a:lnTo>
                  <a:pt x="342900" y="0"/>
                </a:lnTo>
                <a:lnTo>
                  <a:pt x="3429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5494003" y="3213097"/>
            <a:ext cx="381000" cy="368303"/>
          </a:xfrm>
          <a:custGeom>
            <a:avLst/>
            <a:gdLst/>
            <a:ahLst/>
            <a:cxnLst/>
            <a:rect l="l" t="t" r="r" b="b"/>
            <a:pathLst>
              <a:path w="381000" h="368303">
                <a:moveTo>
                  <a:pt x="0" y="0"/>
                </a:moveTo>
                <a:lnTo>
                  <a:pt x="381000" y="0"/>
                </a:lnTo>
                <a:lnTo>
                  <a:pt x="381000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5646403" y="3429000"/>
            <a:ext cx="393697" cy="330203"/>
          </a:xfrm>
          <a:custGeom>
            <a:avLst/>
            <a:gdLst/>
            <a:ahLst/>
            <a:cxnLst/>
            <a:rect l="l" t="t" r="r" b="b"/>
            <a:pathLst>
              <a:path w="393697" h="330203">
                <a:moveTo>
                  <a:pt x="0" y="0"/>
                </a:moveTo>
                <a:lnTo>
                  <a:pt x="393697" y="0"/>
                </a:lnTo>
                <a:lnTo>
                  <a:pt x="393697" y="330203"/>
                </a:lnTo>
                <a:lnTo>
                  <a:pt x="0" y="330203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5773400" y="372110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0"/>
                </a:moveTo>
                <a:lnTo>
                  <a:pt x="381000" y="0"/>
                </a:lnTo>
                <a:lnTo>
                  <a:pt x="3810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44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5875003" y="4089397"/>
            <a:ext cx="381000" cy="368303"/>
          </a:xfrm>
          <a:custGeom>
            <a:avLst/>
            <a:gdLst/>
            <a:ahLst/>
            <a:cxnLst/>
            <a:rect l="l" t="t" r="r" b="b"/>
            <a:pathLst>
              <a:path w="381000" h="368303">
                <a:moveTo>
                  <a:pt x="0" y="0"/>
                </a:moveTo>
                <a:lnTo>
                  <a:pt x="381000" y="0"/>
                </a:lnTo>
                <a:lnTo>
                  <a:pt x="381000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45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5951203" y="4381500"/>
            <a:ext cx="381000" cy="368303"/>
          </a:xfrm>
          <a:custGeom>
            <a:avLst/>
            <a:gdLst/>
            <a:ahLst/>
            <a:cxnLst/>
            <a:rect l="l" t="t" r="r" b="b"/>
            <a:pathLst>
              <a:path w="381000" h="368303">
                <a:moveTo>
                  <a:pt x="0" y="0"/>
                </a:moveTo>
                <a:lnTo>
                  <a:pt x="381000" y="0"/>
                </a:lnTo>
                <a:lnTo>
                  <a:pt x="381000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46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1074403" y="5854703"/>
            <a:ext cx="355597" cy="254003"/>
          </a:xfrm>
          <a:custGeom>
            <a:avLst/>
            <a:gdLst/>
            <a:ahLst/>
            <a:cxnLst/>
            <a:rect l="l" t="t" r="r" b="b"/>
            <a:pathLst>
              <a:path w="355597" h="254003">
                <a:moveTo>
                  <a:pt x="0" y="0"/>
                </a:moveTo>
                <a:lnTo>
                  <a:pt x="355597" y="0"/>
                </a:lnTo>
                <a:lnTo>
                  <a:pt x="355597" y="254003"/>
                </a:lnTo>
                <a:lnTo>
                  <a:pt x="0" y="254003"/>
                </a:lnTo>
                <a:lnTo>
                  <a:pt x="0" y="0"/>
                </a:lnTo>
                <a:close/>
              </a:path>
            </a:pathLst>
          </a:custGeom>
          <a:blipFill>
            <a:blip r:embed="rId47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1150603" y="5994397"/>
            <a:ext cx="444503" cy="431797"/>
          </a:xfrm>
          <a:custGeom>
            <a:avLst/>
            <a:gdLst/>
            <a:ahLst/>
            <a:cxnLst/>
            <a:rect l="l" t="t" r="r" b="b"/>
            <a:pathLst>
              <a:path w="444503" h="431797">
                <a:moveTo>
                  <a:pt x="0" y="0"/>
                </a:moveTo>
                <a:lnTo>
                  <a:pt x="444503" y="0"/>
                </a:lnTo>
                <a:lnTo>
                  <a:pt x="444503" y="431797"/>
                </a:lnTo>
                <a:lnTo>
                  <a:pt x="0" y="431797"/>
                </a:lnTo>
                <a:lnTo>
                  <a:pt x="0" y="0"/>
                </a:lnTo>
                <a:close/>
              </a:path>
            </a:pathLst>
          </a:custGeom>
          <a:blipFill>
            <a:blip r:embed="rId48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1417303" y="6362700"/>
            <a:ext cx="406403" cy="393697"/>
          </a:xfrm>
          <a:custGeom>
            <a:avLst/>
            <a:gdLst/>
            <a:ahLst/>
            <a:cxnLst/>
            <a:rect l="l" t="t" r="r" b="b"/>
            <a:pathLst>
              <a:path w="406403" h="393697">
                <a:moveTo>
                  <a:pt x="0" y="0"/>
                </a:moveTo>
                <a:lnTo>
                  <a:pt x="406403" y="0"/>
                </a:lnTo>
                <a:lnTo>
                  <a:pt x="406403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49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1607803" y="654050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>
            <a:blip r:embed="rId50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1887200" y="6769103"/>
            <a:ext cx="393697" cy="393697"/>
          </a:xfrm>
          <a:custGeom>
            <a:avLst/>
            <a:gdLst/>
            <a:ahLst/>
            <a:cxnLst/>
            <a:rect l="l" t="t" r="r" b="b"/>
            <a:pathLst>
              <a:path w="393697" h="393697">
                <a:moveTo>
                  <a:pt x="0" y="0"/>
                </a:moveTo>
                <a:lnTo>
                  <a:pt x="393697" y="0"/>
                </a:lnTo>
                <a:lnTo>
                  <a:pt x="393697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51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2192000" y="6946897"/>
            <a:ext cx="266700" cy="355597"/>
          </a:xfrm>
          <a:custGeom>
            <a:avLst/>
            <a:gdLst/>
            <a:ahLst/>
            <a:cxnLst/>
            <a:rect l="l" t="t" r="r" b="b"/>
            <a:pathLst>
              <a:path w="266700" h="355597">
                <a:moveTo>
                  <a:pt x="0" y="0"/>
                </a:moveTo>
                <a:lnTo>
                  <a:pt x="266700" y="0"/>
                </a:lnTo>
                <a:lnTo>
                  <a:pt x="266700" y="355597"/>
                </a:lnTo>
                <a:lnTo>
                  <a:pt x="0" y="355597"/>
                </a:lnTo>
                <a:lnTo>
                  <a:pt x="0" y="0"/>
                </a:lnTo>
                <a:close/>
              </a:path>
            </a:pathLst>
          </a:custGeom>
          <a:blipFill>
            <a:blip r:embed="rId52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2344400" y="7023097"/>
            <a:ext cx="419100" cy="431797"/>
          </a:xfrm>
          <a:custGeom>
            <a:avLst/>
            <a:gdLst/>
            <a:ahLst/>
            <a:cxnLst/>
            <a:rect l="l" t="t" r="r" b="b"/>
            <a:pathLst>
              <a:path w="419100" h="431797">
                <a:moveTo>
                  <a:pt x="0" y="0"/>
                </a:moveTo>
                <a:lnTo>
                  <a:pt x="419100" y="0"/>
                </a:lnTo>
                <a:lnTo>
                  <a:pt x="419100" y="431797"/>
                </a:lnTo>
                <a:lnTo>
                  <a:pt x="0" y="431797"/>
                </a:lnTo>
                <a:lnTo>
                  <a:pt x="0" y="0"/>
                </a:lnTo>
                <a:close/>
              </a:path>
            </a:pathLst>
          </a:custGeom>
          <a:blipFill>
            <a:blip r:embed="rId53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2712703" y="7175497"/>
            <a:ext cx="342900" cy="368303"/>
          </a:xfrm>
          <a:custGeom>
            <a:avLst/>
            <a:gdLst/>
            <a:ahLst/>
            <a:cxnLst/>
            <a:rect l="l" t="t" r="r" b="b"/>
            <a:pathLst>
              <a:path w="342900" h="368303">
                <a:moveTo>
                  <a:pt x="0" y="0"/>
                </a:moveTo>
                <a:lnTo>
                  <a:pt x="342900" y="0"/>
                </a:lnTo>
                <a:lnTo>
                  <a:pt x="342900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54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3131803" y="7239000"/>
            <a:ext cx="292103" cy="368303"/>
          </a:xfrm>
          <a:custGeom>
            <a:avLst/>
            <a:gdLst/>
            <a:ahLst/>
            <a:cxnLst/>
            <a:rect l="l" t="t" r="r" b="b"/>
            <a:pathLst>
              <a:path w="292103" h="368303">
                <a:moveTo>
                  <a:pt x="0" y="0"/>
                </a:moveTo>
                <a:lnTo>
                  <a:pt x="292103" y="0"/>
                </a:lnTo>
                <a:lnTo>
                  <a:pt x="292103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55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3423897" y="7264403"/>
            <a:ext cx="330203" cy="355597"/>
          </a:xfrm>
          <a:custGeom>
            <a:avLst/>
            <a:gdLst/>
            <a:ahLst/>
            <a:cxnLst/>
            <a:rect l="l" t="t" r="r" b="b"/>
            <a:pathLst>
              <a:path w="330203" h="355597">
                <a:moveTo>
                  <a:pt x="0" y="0"/>
                </a:moveTo>
                <a:lnTo>
                  <a:pt x="330203" y="0"/>
                </a:lnTo>
                <a:lnTo>
                  <a:pt x="330203" y="355597"/>
                </a:lnTo>
                <a:lnTo>
                  <a:pt x="0" y="355597"/>
                </a:lnTo>
                <a:lnTo>
                  <a:pt x="0" y="0"/>
                </a:lnTo>
                <a:close/>
              </a:path>
            </a:pathLst>
          </a:custGeom>
          <a:blipFill>
            <a:blip r:embed="rId56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3754100" y="7239000"/>
            <a:ext cx="292103" cy="368303"/>
          </a:xfrm>
          <a:custGeom>
            <a:avLst/>
            <a:gdLst/>
            <a:ahLst/>
            <a:cxnLst/>
            <a:rect l="l" t="t" r="r" b="b"/>
            <a:pathLst>
              <a:path w="292103" h="368303">
                <a:moveTo>
                  <a:pt x="0" y="0"/>
                </a:moveTo>
                <a:lnTo>
                  <a:pt x="292103" y="0"/>
                </a:lnTo>
                <a:lnTo>
                  <a:pt x="292103" y="368303"/>
                </a:lnTo>
                <a:lnTo>
                  <a:pt x="0" y="368303"/>
                </a:lnTo>
                <a:lnTo>
                  <a:pt x="0" y="0"/>
                </a:lnTo>
                <a:close/>
              </a:path>
            </a:pathLst>
          </a:custGeom>
          <a:blipFill>
            <a:blip r:embed="rId57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4097000" y="7150103"/>
            <a:ext cx="330203" cy="393697"/>
          </a:xfrm>
          <a:custGeom>
            <a:avLst/>
            <a:gdLst/>
            <a:ahLst/>
            <a:cxnLst/>
            <a:rect l="l" t="t" r="r" b="b"/>
            <a:pathLst>
              <a:path w="330203" h="393697">
                <a:moveTo>
                  <a:pt x="0" y="0"/>
                </a:moveTo>
                <a:lnTo>
                  <a:pt x="330203" y="0"/>
                </a:lnTo>
                <a:lnTo>
                  <a:pt x="330203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58"/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4338297" y="7061197"/>
            <a:ext cx="330203" cy="393697"/>
          </a:xfrm>
          <a:custGeom>
            <a:avLst/>
            <a:gdLst/>
            <a:ahLst/>
            <a:cxnLst/>
            <a:rect l="l" t="t" r="r" b="b"/>
            <a:pathLst>
              <a:path w="330203" h="393697">
                <a:moveTo>
                  <a:pt x="0" y="0"/>
                </a:moveTo>
                <a:lnTo>
                  <a:pt x="330203" y="0"/>
                </a:lnTo>
                <a:lnTo>
                  <a:pt x="330203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59"/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14592300" y="6972300"/>
            <a:ext cx="279397" cy="355597"/>
          </a:xfrm>
          <a:custGeom>
            <a:avLst/>
            <a:gdLst/>
            <a:ahLst/>
            <a:cxnLst/>
            <a:rect l="l" t="t" r="r" b="b"/>
            <a:pathLst>
              <a:path w="279397" h="355597">
                <a:moveTo>
                  <a:pt x="0" y="0"/>
                </a:moveTo>
                <a:lnTo>
                  <a:pt x="279397" y="0"/>
                </a:lnTo>
                <a:lnTo>
                  <a:pt x="279397" y="355597"/>
                </a:lnTo>
                <a:lnTo>
                  <a:pt x="0" y="355597"/>
                </a:lnTo>
                <a:lnTo>
                  <a:pt x="0" y="0"/>
                </a:lnTo>
                <a:close/>
              </a:path>
            </a:pathLst>
          </a:custGeom>
          <a:blipFill>
            <a:blip r:embed="rId60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14732003" y="6845303"/>
            <a:ext cx="393697" cy="393697"/>
          </a:xfrm>
          <a:custGeom>
            <a:avLst/>
            <a:gdLst/>
            <a:ahLst/>
            <a:cxnLst/>
            <a:rect l="l" t="t" r="r" b="b"/>
            <a:pathLst>
              <a:path w="393697" h="393697">
                <a:moveTo>
                  <a:pt x="0" y="0"/>
                </a:moveTo>
                <a:lnTo>
                  <a:pt x="393697" y="0"/>
                </a:lnTo>
                <a:lnTo>
                  <a:pt x="393697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61"/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14998703" y="6629400"/>
            <a:ext cx="406403" cy="406403"/>
          </a:xfrm>
          <a:custGeom>
            <a:avLst/>
            <a:gdLst/>
            <a:ahLst/>
            <a:cxnLst/>
            <a:rect l="l" t="t" r="r" b="b"/>
            <a:pathLst>
              <a:path w="406403" h="406403">
                <a:moveTo>
                  <a:pt x="0" y="0"/>
                </a:moveTo>
                <a:lnTo>
                  <a:pt x="406403" y="0"/>
                </a:lnTo>
                <a:lnTo>
                  <a:pt x="406403" y="406403"/>
                </a:lnTo>
                <a:lnTo>
                  <a:pt x="0" y="406403"/>
                </a:lnTo>
                <a:lnTo>
                  <a:pt x="0" y="0"/>
                </a:lnTo>
                <a:close/>
              </a:path>
            </a:pathLst>
          </a:custGeom>
          <a:blipFill>
            <a:blip r:embed="rId62"/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5189203" y="6324600"/>
            <a:ext cx="520703" cy="520703"/>
          </a:xfrm>
          <a:custGeom>
            <a:avLst/>
            <a:gdLst/>
            <a:ahLst/>
            <a:cxnLst/>
            <a:rect l="l" t="t" r="r" b="b"/>
            <a:pathLst>
              <a:path w="520703" h="520703">
                <a:moveTo>
                  <a:pt x="0" y="0"/>
                </a:moveTo>
                <a:lnTo>
                  <a:pt x="520703" y="0"/>
                </a:lnTo>
                <a:lnTo>
                  <a:pt x="520703" y="520703"/>
                </a:lnTo>
                <a:lnTo>
                  <a:pt x="0" y="520703"/>
                </a:lnTo>
                <a:lnTo>
                  <a:pt x="0" y="0"/>
                </a:lnTo>
                <a:close/>
              </a:path>
            </a:pathLst>
          </a:custGeom>
          <a:blipFill>
            <a:blip r:embed="rId63"/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15468600" y="6197603"/>
            <a:ext cx="342900" cy="292103"/>
          </a:xfrm>
          <a:custGeom>
            <a:avLst/>
            <a:gdLst/>
            <a:ahLst/>
            <a:cxnLst/>
            <a:rect l="l" t="t" r="r" b="b"/>
            <a:pathLst>
              <a:path w="342900" h="292103">
                <a:moveTo>
                  <a:pt x="0" y="0"/>
                </a:moveTo>
                <a:lnTo>
                  <a:pt x="342900" y="0"/>
                </a:lnTo>
                <a:lnTo>
                  <a:pt x="342900" y="292103"/>
                </a:lnTo>
                <a:lnTo>
                  <a:pt x="0" y="292103"/>
                </a:lnTo>
                <a:lnTo>
                  <a:pt x="0" y="0"/>
                </a:lnTo>
                <a:close/>
              </a:path>
            </a:pathLst>
          </a:custGeom>
          <a:blipFill>
            <a:blip r:embed="rId64"/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15595597" y="5930903"/>
            <a:ext cx="368303" cy="355597"/>
          </a:xfrm>
          <a:custGeom>
            <a:avLst/>
            <a:gdLst/>
            <a:ahLst/>
            <a:cxnLst/>
            <a:rect l="l" t="t" r="r" b="b"/>
            <a:pathLst>
              <a:path w="368303" h="355597">
                <a:moveTo>
                  <a:pt x="0" y="0"/>
                </a:moveTo>
                <a:lnTo>
                  <a:pt x="368303" y="0"/>
                </a:lnTo>
                <a:lnTo>
                  <a:pt x="368303" y="355597"/>
                </a:lnTo>
                <a:lnTo>
                  <a:pt x="0" y="355597"/>
                </a:lnTo>
                <a:lnTo>
                  <a:pt x="0" y="0"/>
                </a:lnTo>
                <a:close/>
              </a:path>
            </a:pathLst>
          </a:custGeom>
          <a:blipFill>
            <a:blip r:embed="rId65"/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13982700" y="5511803"/>
            <a:ext cx="126997" cy="254003"/>
          </a:xfrm>
          <a:custGeom>
            <a:avLst/>
            <a:gdLst/>
            <a:ahLst/>
            <a:cxnLst/>
            <a:rect l="l" t="t" r="r" b="b"/>
            <a:pathLst>
              <a:path w="126997" h="254003">
                <a:moveTo>
                  <a:pt x="0" y="0"/>
                </a:moveTo>
                <a:lnTo>
                  <a:pt x="126997" y="0"/>
                </a:lnTo>
                <a:lnTo>
                  <a:pt x="126997" y="254003"/>
                </a:lnTo>
                <a:lnTo>
                  <a:pt x="0" y="254003"/>
                </a:lnTo>
                <a:lnTo>
                  <a:pt x="0" y="0"/>
                </a:lnTo>
                <a:close/>
              </a:path>
            </a:pathLst>
          </a:custGeom>
          <a:blipFill>
            <a:blip r:embed="rId66"/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13842997" y="5486400"/>
            <a:ext cx="114300" cy="393697"/>
          </a:xfrm>
          <a:custGeom>
            <a:avLst/>
            <a:gdLst/>
            <a:ahLst/>
            <a:cxnLst/>
            <a:rect l="l" t="t" r="r" b="b"/>
            <a:pathLst>
              <a:path w="114300" h="393697">
                <a:moveTo>
                  <a:pt x="0" y="0"/>
                </a:moveTo>
                <a:lnTo>
                  <a:pt x="114300" y="0"/>
                </a:lnTo>
                <a:lnTo>
                  <a:pt x="114300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67"/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868400" y="5422897"/>
            <a:ext cx="63503" cy="63503"/>
          </a:xfrm>
          <a:custGeom>
            <a:avLst/>
            <a:gdLst/>
            <a:ahLst/>
            <a:cxnLst/>
            <a:rect l="l" t="t" r="r" b="b"/>
            <a:pathLst>
              <a:path w="63503" h="63503">
                <a:moveTo>
                  <a:pt x="0" y="0"/>
                </a:moveTo>
                <a:lnTo>
                  <a:pt x="63503" y="0"/>
                </a:lnTo>
                <a:lnTo>
                  <a:pt x="635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68"/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3258800" y="5486400"/>
            <a:ext cx="114300" cy="393697"/>
          </a:xfrm>
          <a:custGeom>
            <a:avLst/>
            <a:gdLst/>
            <a:ahLst/>
            <a:cxnLst/>
            <a:rect l="l" t="t" r="r" b="b"/>
            <a:pathLst>
              <a:path w="114300" h="393697">
                <a:moveTo>
                  <a:pt x="0" y="0"/>
                </a:moveTo>
                <a:lnTo>
                  <a:pt x="114300" y="0"/>
                </a:lnTo>
                <a:lnTo>
                  <a:pt x="114300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69"/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13258800" y="5397503"/>
            <a:ext cx="101603" cy="88897"/>
          </a:xfrm>
          <a:custGeom>
            <a:avLst/>
            <a:gdLst/>
            <a:ahLst/>
            <a:cxnLst/>
            <a:rect l="l" t="t" r="r" b="b"/>
            <a:pathLst>
              <a:path w="101603" h="88897">
                <a:moveTo>
                  <a:pt x="0" y="0"/>
                </a:moveTo>
                <a:lnTo>
                  <a:pt x="101603" y="0"/>
                </a:lnTo>
                <a:lnTo>
                  <a:pt x="101603" y="88897"/>
                </a:lnTo>
                <a:lnTo>
                  <a:pt x="0" y="88897"/>
                </a:lnTo>
                <a:lnTo>
                  <a:pt x="0" y="0"/>
                </a:lnTo>
                <a:close/>
              </a:path>
            </a:pathLst>
          </a:custGeom>
          <a:blipFill>
            <a:blip r:embed="rId70"/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13106400" y="5511803"/>
            <a:ext cx="114300" cy="254003"/>
          </a:xfrm>
          <a:custGeom>
            <a:avLst/>
            <a:gdLst/>
            <a:ahLst/>
            <a:cxnLst/>
            <a:rect l="l" t="t" r="r" b="b"/>
            <a:pathLst>
              <a:path w="114300" h="254003">
                <a:moveTo>
                  <a:pt x="0" y="0"/>
                </a:moveTo>
                <a:lnTo>
                  <a:pt x="114300" y="0"/>
                </a:lnTo>
                <a:lnTo>
                  <a:pt x="114300" y="254003"/>
                </a:lnTo>
                <a:lnTo>
                  <a:pt x="0" y="254003"/>
                </a:lnTo>
                <a:lnTo>
                  <a:pt x="0" y="0"/>
                </a:lnTo>
                <a:close/>
              </a:path>
            </a:pathLst>
          </a:custGeom>
          <a:blipFill>
            <a:blip r:embed="rId71"/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12954000" y="5486400"/>
            <a:ext cx="126997" cy="393697"/>
          </a:xfrm>
          <a:custGeom>
            <a:avLst/>
            <a:gdLst/>
            <a:ahLst/>
            <a:cxnLst/>
            <a:rect l="l" t="t" r="r" b="b"/>
            <a:pathLst>
              <a:path w="126997" h="393697">
                <a:moveTo>
                  <a:pt x="0" y="0"/>
                </a:moveTo>
                <a:lnTo>
                  <a:pt x="126997" y="0"/>
                </a:lnTo>
                <a:lnTo>
                  <a:pt x="126997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72"/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2992100" y="5422897"/>
            <a:ext cx="63503" cy="63503"/>
          </a:xfrm>
          <a:custGeom>
            <a:avLst/>
            <a:gdLst/>
            <a:ahLst/>
            <a:cxnLst/>
            <a:rect l="l" t="t" r="r" b="b"/>
            <a:pathLst>
              <a:path w="63503" h="63503">
                <a:moveTo>
                  <a:pt x="0" y="0"/>
                </a:moveTo>
                <a:lnTo>
                  <a:pt x="63503" y="0"/>
                </a:lnTo>
                <a:lnTo>
                  <a:pt x="635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68"/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4427203" y="5549903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0" y="0"/>
                </a:moveTo>
                <a:lnTo>
                  <a:pt x="114300" y="0"/>
                </a:lnTo>
                <a:lnTo>
                  <a:pt x="1143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blipFill>
            <a:blip r:embed="rId73"/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14452597" y="5130803"/>
            <a:ext cx="63503" cy="152400"/>
          </a:xfrm>
          <a:custGeom>
            <a:avLst/>
            <a:gdLst/>
            <a:ahLst/>
            <a:cxnLst/>
            <a:rect l="l" t="t" r="r" b="b"/>
            <a:pathLst>
              <a:path w="63503" h="152400">
                <a:moveTo>
                  <a:pt x="0" y="0"/>
                </a:moveTo>
                <a:lnTo>
                  <a:pt x="63503" y="0"/>
                </a:lnTo>
                <a:lnTo>
                  <a:pt x="63503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blipFill>
            <a:blip r:embed="rId74"/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14528797" y="4686300"/>
            <a:ext cx="241297" cy="177803"/>
          </a:xfrm>
          <a:custGeom>
            <a:avLst/>
            <a:gdLst/>
            <a:ahLst/>
            <a:cxnLst/>
            <a:rect l="l" t="t" r="r" b="b"/>
            <a:pathLst>
              <a:path w="241297" h="177803">
                <a:moveTo>
                  <a:pt x="0" y="0"/>
                </a:moveTo>
                <a:lnTo>
                  <a:pt x="241297" y="0"/>
                </a:lnTo>
                <a:lnTo>
                  <a:pt x="241297" y="177803"/>
                </a:lnTo>
                <a:lnTo>
                  <a:pt x="0" y="177803"/>
                </a:lnTo>
                <a:lnTo>
                  <a:pt x="0" y="0"/>
                </a:lnTo>
                <a:close/>
              </a:path>
            </a:pathLst>
          </a:custGeom>
          <a:blipFill>
            <a:blip r:embed="rId75"/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14439900" y="4546597"/>
            <a:ext cx="254003" cy="215903"/>
          </a:xfrm>
          <a:custGeom>
            <a:avLst/>
            <a:gdLst/>
            <a:ahLst/>
            <a:cxnLst/>
            <a:rect l="l" t="t" r="r" b="b"/>
            <a:pathLst>
              <a:path w="254003" h="215903">
                <a:moveTo>
                  <a:pt x="0" y="0"/>
                </a:moveTo>
                <a:lnTo>
                  <a:pt x="254003" y="0"/>
                </a:lnTo>
                <a:lnTo>
                  <a:pt x="254003" y="215903"/>
                </a:lnTo>
                <a:lnTo>
                  <a:pt x="0" y="215903"/>
                </a:lnTo>
                <a:lnTo>
                  <a:pt x="0" y="0"/>
                </a:lnTo>
                <a:close/>
              </a:path>
            </a:pathLst>
          </a:custGeom>
          <a:blipFill>
            <a:blip r:embed="rId76"/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14236703" y="4533900"/>
            <a:ext cx="177803" cy="165097"/>
          </a:xfrm>
          <a:custGeom>
            <a:avLst/>
            <a:gdLst/>
            <a:ahLst/>
            <a:cxnLst/>
            <a:rect l="l" t="t" r="r" b="b"/>
            <a:pathLst>
              <a:path w="177803" h="165097">
                <a:moveTo>
                  <a:pt x="0" y="0"/>
                </a:moveTo>
                <a:lnTo>
                  <a:pt x="177803" y="0"/>
                </a:lnTo>
                <a:lnTo>
                  <a:pt x="177803" y="165097"/>
                </a:lnTo>
                <a:lnTo>
                  <a:pt x="0" y="165097"/>
                </a:lnTo>
                <a:lnTo>
                  <a:pt x="0" y="0"/>
                </a:lnTo>
                <a:close/>
              </a:path>
            </a:pathLst>
          </a:custGeom>
          <a:blipFill>
            <a:blip r:embed="rId77"/>
            <a:stretch>
              <a:fillRect/>
            </a:stretch>
          </a:blipFill>
        </p:spPr>
      </p:sp>
      <p:sp>
        <p:nvSpPr>
          <p:cNvPr id="78" name="Freeform 78"/>
          <p:cNvSpPr/>
          <p:nvPr/>
        </p:nvSpPr>
        <p:spPr>
          <a:xfrm>
            <a:off x="14401800" y="4368803"/>
            <a:ext cx="152400" cy="165097"/>
          </a:xfrm>
          <a:custGeom>
            <a:avLst/>
            <a:gdLst/>
            <a:ahLst/>
            <a:cxnLst/>
            <a:rect l="l" t="t" r="r" b="b"/>
            <a:pathLst>
              <a:path w="152400" h="165097">
                <a:moveTo>
                  <a:pt x="0" y="0"/>
                </a:moveTo>
                <a:lnTo>
                  <a:pt x="152400" y="0"/>
                </a:lnTo>
                <a:lnTo>
                  <a:pt x="152400" y="165097"/>
                </a:lnTo>
                <a:lnTo>
                  <a:pt x="0" y="165097"/>
                </a:lnTo>
                <a:lnTo>
                  <a:pt x="0" y="0"/>
                </a:lnTo>
                <a:close/>
              </a:path>
            </a:pathLst>
          </a:custGeom>
          <a:blipFill>
            <a:blip r:embed="rId78"/>
            <a:stretch>
              <a:fillRect/>
            </a:stretch>
          </a:blipFill>
        </p:spPr>
      </p:sp>
      <p:sp>
        <p:nvSpPr>
          <p:cNvPr id="79" name="Freeform 79"/>
          <p:cNvSpPr/>
          <p:nvPr/>
        </p:nvSpPr>
        <p:spPr>
          <a:xfrm>
            <a:off x="14554200" y="4279897"/>
            <a:ext cx="63503" cy="63503"/>
          </a:xfrm>
          <a:custGeom>
            <a:avLst/>
            <a:gdLst/>
            <a:ahLst/>
            <a:cxnLst/>
            <a:rect l="l" t="t" r="r" b="b"/>
            <a:pathLst>
              <a:path w="63503" h="63503">
                <a:moveTo>
                  <a:pt x="0" y="0"/>
                </a:moveTo>
                <a:lnTo>
                  <a:pt x="63503" y="0"/>
                </a:lnTo>
                <a:lnTo>
                  <a:pt x="635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79"/>
            <a:stretch>
              <a:fillRect/>
            </a:stretch>
          </a:blipFill>
        </p:spPr>
      </p:sp>
      <p:sp>
        <p:nvSpPr>
          <p:cNvPr id="80" name="Freeform 80"/>
          <p:cNvSpPr/>
          <p:nvPr/>
        </p:nvSpPr>
        <p:spPr>
          <a:xfrm>
            <a:off x="14058900" y="4419600"/>
            <a:ext cx="203197" cy="254003"/>
          </a:xfrm>
          <a:custGeom>
            <a:avLst/>
            <a:gdLst/>
            <a:ahLst/>
            <a:cxnLst/>
            <a:rect l="l" t="t" r="r" b="b"/>
            <a:pathLst>
              <a:path w="203197" h="254003">
                <a:moveTo>
                  <a:pt x="0" y="0"/>
                </a:moveTo>
                <a:lnTo>
                  <a:pt x="203197" y="0"/>
                </a:lnTo>
                <a:lnTo>
                  <a:pt x="203197" y="254003"/>
                </a:lnTo>
                <a:lnTo>
                  <a:pt x="0" y="254003"/>
                </a:lnTo>
                <a:lnTo>
                  <a:pt x="0" y="0"/>
                </a:lnTo>
                <a:close/>
              </a:path>
            </a:pathLst>
          </a:custGeom>
          <a:blipFill>
            <a:blip r:embed="rId80"/>
            <a:stretch>
              <a:fillRect/>
            </a:stretch>
          </a:blipFill>
        </p:spPr>
      </p:sp>
      <p:sp>
        <p:nvSpPr>
          <p:cNvPr id="81" name="Freeform 81"/>
          <p:cNvSpPr/>
          <p:nvPr/>
        </p:nvSpPr>
        <p:spPr>
          <a:xfrm>
            <a:off x="14274803" y="4203697"/>
            <a:ext cx="114300" cy="139703"/>
          </a:xfrm>
          <a:custGeom>
            <a:avLst/>
            <a:gdLst/>
            <a:ahLst/>
            <a:cxnLst/>
            <a:rect l="l" t="t" r="r" b="b"/>
            <a:pathLst>
              <a:path w="114300" h="139703">
                <a:moveTo>
                  <a:pt x="0" y="0"/>
                </a:moveTo>
                <a:lnTo>
                  <a:pt x="114300" y="0"/>
                </a:lnTo>
                <a:lnTo>
                  <a:pt x="114300" y="139703"/>
                </a:lnTo>
                <a:lnTo>
                  <a:pt x="0" y="139703"/>
                </a:lnTo>
                <a:lnTo>
                  <a:pt x="0" y="0"/>
                </a:lnTo>
                <a:close/>
              </a:path>
            </a:pathLst>
          </a:custGeom>
          <a:blipFill>
            <a:blip r:embed="rId81"/>
            <a:stretch>
              <a:fillRect/>
            </a:stretch>
          </a:blipFill>
        </p:spPr>
      </p:sp>
      <p:sp>
        <p:nvSpPr>
          <p:cNvPr id="82" name="Freeform 82"/>
          <p:cNvSpPr/>
          <p:nvPr/>
        </p:nvSpPr>
        <p:spPr>
          <a:xfrm>
            <a:off x="14401800" y="4089397"/>
            <a:ext cx="76200" cy="63503"/>
          </a:xfrm>
          <a:custGeom>
            <a:avLst/>
            <a:gdLst/>
            <a:ahLst/>
            <a:cxnLst/>
            <a:rect l="l" t="t" r="r" b="b"/>
            <a:pathLst>
              <a:path w="76200" h="63503">
                <a:moveTo>
                  <a:pt x="0" y="0"/>
                </a:moveTo>
                <a:lnTo>
                  <a:pt x="76200" y="0"/>
                </a:lnTo>
                <a:lnTo>
                  <a:pt x="762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82"/>
            <a:stretch>
              <a:fillRect/>
            </a:stretch>
          </a:blipFill>
        </p:spPr>
      </p:sp>
      <p:sp>
        <p:nvSpPr>
          <p:cNvPr id="83" name="Freeform 83"/>
          <p:cNvSpPr/>
          <p:nvPr/>
        </p:nvSpPr>
        <p:spPr>
          <a:xfrm>
            <a:off x="13957297" y="4254503"/>
            <a:ext cx="203197" cy="355597"/>
          </a:xfrm>
          <a:custGeom>
            <a:avLst/>
            <a:gdLst/>
            <a:ahLst/>
            <a:cxnLst/>
            <a:rect l="l" t="t" r="r" b="b"/>
            <a:pathLst>
              <a:path w="203197" h="355597">
                <a:moveTo>
                  <a:pt x="0" y="0"/>
                </a:moveTo>
                <a:lnTo>
                  <a:pt x="203197" y="0"/>
                </a:lnTo>
                <a:lnTo>
                  <a:pt x="203197" y="355597"/>
                </a:lnTo>
                <a:lnTo>
                  <a:pt x="0" y="355597"/>
                </a:lnTo>
                <a:lnTo>
                  <a:pt x="0" y="0"/>
                </a:lnTo>
                <a:close/>
              </a:path>
            </a:pathLst>
          </a:custGeom>
          <a:blipFill>
            <a:blip r:embed="rId83"/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14185897" y="3924300"/>
            <a:ext cx="126997" cy="215903"/>
          </a:xfrm>
          <a:custGeom>
            <a:avLst/>
            <a:gdLst/>
            <a:ahLst/>
            <a:cxnLst/>
            <a:rect l="l" t="t" r="r" b="b"/>
            <a:pathLst>
              <a:path w="126997" h="215903">
                <a:moveTo>
                  <a:pt x="0" y="0"/>
                </a:moveTo>
                <a:lnTo>
                  <a:pt x="126997" y="0"/>
                </a:lnTo>
                <a:lnTo>
                  <a:pt x="126997" y="215903"/>
                </a:lnTo>
                <a:lnTo>
                  <a:pt x="0" y="215903"/>
                </a:lnTo>
                <a:lnTo>
                  <a:pt x="0" y="0"/>
                </a:lnTo>
                <a:close/>
              </a:path>
            </a:pathLst>
          </a:custGeom>
          <a:blipFill>
            <a:blip r:embed="rId84"/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13842997" y="4254503"/>
            <a:ext cx="114300" cy="228600"/>
          </a:xfrm>
          <a:custGeom>
            <a:avLst/>
            <a:gdLst/>
            <a:ahLst/>
            <a:cxnLst/>
            <a:rect l="l" t="t" r="r" b="b"/>
            <a:pathLst>
              <a:path w="114300" h="228600">
                <a:moveTo>
                  <a:pt x="0" y="0"/>
                </a:moveTo>
                <a:lnTo>
                  <a:pt x="114300" y="0"/>
                </a:lnTo>
                <a:lnTo>
                  <a:pt x="1143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85"/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13970003" y="3924300"/>
            <a:ext cx="88897" cy="215903"/>
          </a:xfrm>
          <a:custGeom>
            <a:avLst/>
            <a:gdLst/>
            <a:ahLst/>
            <a:cxnLst/>
            <a:rect l="l" t="t" r="r" b="b"/>
            <a:pathLst>
              <a:path w="88897" h="215903">
                <a:moveTo>
                  <a:pt x="0" y="0"/>
                </a:moveTo>
                <a:lnTo>
                  <a:pt x="88897" y="0"/>
                </a:lnTo>
                <a:lnTo>
                  <a:pt x="88897" y="215903"/>
                </a:lnTo>
                <a:lnTo>
                  <a:pt x="0" y="215903"/>
                </a:lnTo>
                <a:lnTo>
                  <a:pt x="0" y="0"/>
                </a:lnTo>
                <a:close/>
              </a:path>
            </a:pathLst>
          </a:custGeom>
          <a:blipFill>
            <a:blip r:embed="rId86"/>
            <a:stretch>
              <a:fillRect/>
            </a:stretch>
          </a:blipFill>
        </p:spPr>
      </p:sp>
      <p:sp>
        <p:nvSpPr>
          <p:cNvPr id="87" name="Freeform 87"/>
          <p:cNvSpPr/>
          <p:nvPr/>
        </p:nvSpPr>
        <p:spPr>
          <a:xfrm>
            <a:off x="13906500" y="3721103"/>
            <a:ext cx="76200" cy="177803"/>
          </a:xfrm>
          <a:custGeom>
            <a:avLst/>
            <a:gdLst/>
            <a:ahLst/>
            <a:cxnLst/>
            <a:rect l="l" t="t" r="r" b="b"/>
            <a:pathLst>
              <a:path w="76200" h="177803">
                <a:moveTo>
                  <a:pt x="0" y="0"/>
                </a:moveTo>
                <a:lnTo>
                  <a:pt x="76200" y="0"/>
                </a:lnTo>
                <a:lnTo>
                  <a:pt x="76200" y="177803"/>
                </a:lnTo>
                <a:lnTo>
                  <a:pt x="0" y="177803"/>
                </a:lnTo>
                <a:lnTo>
                  <a:pt x="0" y="0"/>
                </a:lnTo>
                <a:close/>
              </a:path>
            </a:pathLst>
          </a:custGeom>
          <a:blipFill>
            <a:blip r:embed="rId87"/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13741403" y="3835403"/>
            <a:ext cx="63503" cy="254003"/>
          </a:xfrm>
          <a:custGeom>
            <a:avLst/>
            <a:gdLst/>
            <a:ahLst/>
            <a:cxnLst/>
            <a:rect l="l" t="t" r="r" b="b"/>
            <a:pathLst>
              <a:path w="63503" h="254003">
                <a:moveTo>
                  <a:pt x="0" y="0"/>
                </a:moveTo>
                <a:lnTo>
                  <a:pt x="63503" y="0"/>
                </a:lnTo>
                <a:lnTo>
                  <a:pt x="63503" y="254003"/>
                </a:lnTo>
                <a:lnTo>
                  <a:pt x="0" y="254003"/>
                </a:lnTo>
                <a:lnTo>
                  <a:pt x="0" y="0"/>
                </a:lnTo>
                <a:close/>
              </a:path>
            </a:pathLst>
          </a:custGeom>
          <a:blipFill>
            <a:blip r:embed="rId88"/>
            <a:stretch>
              <a:fillRect/>
            </a:stretch>
          </a:blipFill>
        </p:spPr>
      </p:sp>
      <p:sp>
        <p:nvSpPr>
          <p:cNvPr id="89" name="Freeform 89"/>
          <p:cNvSpPr/>
          <p:nvPr/>
        </p:nvSpPr>
        <p:spPr>
          <a:xfrm>
            <a:off x="13716000" y="4152900"/>
            <a:ext cx="63503" cy="215903"/>
          </a:xfrm>
          <a:custGeom>
            <a:avLst/>
            <a:gdLst/>
            <a:ahLst/>
            <a:cxnLst/>
            <a:rect l="l" t="t" r="r" b="b"/>
            <a:pathLst>
              <a:path w="63503" h="215903">
                <a:moveTo>
                  <a:pt x="0" y="0"/>
                </a:moveTo>
                <a:lnTo>
                  <a:pt x="63503" y="0"/>
                </a:lnTo>
                <a:lnTo>
                  <a:pt x="63503" y="215903"/>
                </a:lnTo>
                <a:lnTo>
                  <a:pt x="0" y="215903"/>
                </a:lnTo>
                <a:lnTo>
                  <a:pt x="0" y="0"/>
                </a:lnTo>
                <a:close/>
              </a:path>
            </a:pathLst>
          </a:custGeom>
          <a:blipFill>
            <a:blip r:embed="rId89"/>
            <a:stretch>
              <a:fillRect/>
            </a:stretch>
          </a:blipFill>
        </p:spPr>
      </p:sp>
      <p:sp>
        <p:nvSpPr>
          <p:cNvPr id="90" name="Freeform 90"/>
          <p:cNvSpPr/>
          <p:nvPr/>
        </p:nvSpPr>
        <p:spPr>
          <a:xfrm>
            <a:off x="13550903" y="4152900"/>
            <a:ext cx="25403" cy="177803"/>
          </a:xfrm>
          <a:custGeom>
            <a:avLst/>
            <a:gdLst/>
            <a:ahLst/>
            <a:cxnLst/>
            <a:rect l="l" t="t" r="r" b="b"/>
            <a:pathLst>
              <a:path w="25403" h="177803">
                <a:moveTo>
                  <a:pt x="0" y="0"/>
                </a:moveTo>
                <a:lnTo>
                  <a:pt x="25403" y="0"/>
                </a:lnTo>
                <a:lnTo>
                  <a:pt x="25403" y="177803"/>
                </a:lnTo>
                <a:lnTo>
                  <a:pt x="0" y="177803"/>
                </a:lnTo>
                <a:lnTo>
                  <a:pt x="0" y="0"/>
                </a:lnTo>
                <a:close/>
              </a:path>
            </a:pathLst>
          </a:custGeom>
          <a:blipFill>
            <a:blip r:embed="rId90"/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13550903" y="3835403"/>
            <a:ext cx="25403" cy="177803"/>
          </a:xfrm>
          <a:custGeom>
            <a:avLst/>
            <a:gdLst/>
            <a:ahLst/>
            <a:cxnLst/>
            <a:rect l="l" t="t" r="r" b="b"/>
            <a:pathLst>
              <a:path w="25403" h="177803">
                <a:moveTo>
                  <a:pt x="0" y="0"/>
                </a:moveTo>
                <a:lnTo>
                  <a:pt x="25403" y="0"/>
                </a:lnTo>
                <a:lnTo>
                  <a:pt x="25403" y="177803"/>
                </a:lnTo>
                <a:lnTo>
                  <a:pt x="0" y="177803"/>
                </a:lnTo>
                <a:lnTo>
                  <a:pt x="0" y="0"/>
                </a:lnTo>
                <a:close/>
              </a:path>
            </a:pathLst>
          </a:custGeom>
          <a:blipFill>
            <a:blip r:embed="rId90"/>
            <a:stretch>
              <a:fillRect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3652497" y="3695700"/>
            <a:ext cx="38100" cy="177803"/>
          </a:xfrm>
          <a:custGeom>
            <a:avLst/>
            <a:gdLst/>
            <a:ahLst/>
            <a:cxnLst/>
            <a:rect l="l" t="t" r="r" b="b"/>
            <a:pathLst>
              <a:path w="38100" h="177803">
                <a:moveTo>
                  <a:pt x="0" y="0"/>
                </a:moveTo>
                <a:lnTo>
                  <a:pt x="38100" y="0"/>
                </a:lnTo>
                <a:lnTo>
                  <a:pt x="38100" y="177803"/>
                </a:lnTo>
                <a:lnTo>
                  <a:pt x="0" y="177803"/>
                </a:lnTo>
                <a:lnTo>
                  <a:pt x="0" y="0"/>
                </a:lnTo>
                <a:close/>
              </a:path>
            </a:pathLst>
          </a:custGeom>
          <a:blipFill>
            <a:blip r:embed="rId91"/>
            <a:stretch>
              <a:fillRect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13398503" y="3695700"/>
            <a:ext cx="50797" cy="177803"/>
          </a:xfrm>
          <a:custGeom>
            <a:avLst/>
            <a:gdLst/>
            <a:ahLst/>
            <a:cxnLst/>
            <a:rect l="l" t="t" r="r" b="b"/>
            <a:pathLst>
              <a:path w="50797" h="177803">
                <a:moveTo>
                  <a:pt x="0" y="0"/>
                </a:moveTo>
                <a:lnTo>
                  <a:pt x="50797" y="0"/>
                </a:lnTo>
                <a:lnTo>
                  <a:pt x="50797" y="177803"/>
                </a:lnTo>
                <a:lnTo>
                  <a:pt x="0" y="177803"/>
                </a:lnTo>
                <a:lnTo>
                  <a:pt x="0" y="0"/>
                </a:lnTo>
                <a:close/>
              </a:path>
            </a:pathLst>
          </a:custGeom>
          <a:blipFill>
            <a:blip r:embed="rId92"/>
            <a:stretch>
              <a:fillRect/>
            </a:stretch>
          </a:blipFill>
        </p:spPr>
      </p:sp>
      <p:sp>
        <p:nvSpPr>
          <p:cNvPr id="94" name="Freeform 94"/>
          <p:cNvSpPr/>
          <p:nvPr/>
        </p:nvSpPr>
        <p:spPr>
          <a:xfrm>
            <a:off x="13309597" y="3898897"/>
            <a:ext cx="50797" cy="228600"/>
          </a:xfrm>
          <a:custGeom>
            <a:avLst/>
            <a:gdLst/>
            <a:ahLst/>
            <a:cxnLst/>
            <a:rect l="l" t="t" r="r" b="b"/>
            <a:pathLst>
              <a:path w="50797" h="228600">
                <a:moveTo>
                  <a:pt x="0" y="0"/>
                </a:moveTo>
                <a:lnTo>
                  <a:pt x="50797" y="0"/>
                </a:lnTo>
                <a:lnTo>
                  <a:pt x="50797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93"/>
            <a:stretch>
              <a:fillRect/>
            </a:stretch>
          </a:blipFill>
        </p:spPr>
      </p:sp>
      <p:sp>
        <p:nvSpPr>
          <p:cNvPr id="95" name="Freeform 95"/>
          <p:cNvSpPr/>
          <p:nvPr/>
        </p:nvSpPr>
        <p:spPr>
          <a:xfrm>
            <a:off x="13347697" y="4229100"/>
            <a:ext cx="50797" cy="177803"/>
          </a:xfrm>
          <a:custGeom>
            <a:avLst/>
            <a:gdLst/>
            <a:ahLst/>
            <a:cxnLst/>
            <a:rect l="l" t="t" r="r" b="b"/>
            <a:pathLst>
              <a:path w="50797" h="177803">
                <a:moveTo>
                  <a:pt x="0" y="0"/>
                </a:moveTo>
                <a:lnTo>
                  <a:pt x="50797" y="0"/>
                </a:lnTo>
                <a:lnTo>
                  <a:pt x="50797" y="177803"/>
                </a:lnTo>
                <a:lnTo>
                  <a:pt x="0" y="177803"/>
                </a:lnTo>
                <a:lnTo>
                  <a:pt x="0" y="0"/>
                </a:lnTo>
                <a:close/>
              </a:path>
            </a:pathLst>
          </a:custGeom>
          <a:blipFill>
            <a:blip r:embed="rId94"/>
            <a:stretch>
              <a:fillRect/>
            </a:stretch>
          </a:blipFill>
        </p:spPr>
      </p:sp>
      <p:sp>
        <p:nvSpPr>
          <p:cNvPr id="96" name="Freeform 96"/>
          <p:cNvSpPr/>
          <p:nvPr/>
        </p:nvSpPr>
        <p:spPr>
          <a:xfrm>
            <a:off x="13169903" y="4394197"/>
            <a:ext cx="88897" cy="177803"/>
          </a:xfrm>
          <a:custGeom>
            <a:avLst/>
            <a:gdLst/>
            <a:ahLst/>
            <a:cxnLst/>
            <a:rect l="l" t="t" r="r" b="b"/>
            <a:pathLst>
              <a:path w="88897" h="177803">
                <a:moveTo>
                  <a:pt x="0" y="0"/>
                </a:moveTo>
                <a:lnTo>
                  <a:pt x="88897" y="0"/>
                </a:lnTo>
                <a:lnTo>
                  <a:pt x="88897" y="177803"/>
                </a:lnTo>
                <a:lnTo>
                  <a:pt x="0" y="177803"/>
                </a:lnTo>
                <a:lnTo>
                  <a:pt x="0" y="0"/>
                </a:lnTo>
                <a:close/>
              </a:path>
            </a:pathLst>
          </a:custGeom>
          <a:blipFill>
            <a:blip r:embed="rId95"/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13055603" y="4013197"/>
            <a:ext cx="139703" cy="330203"/>
          </a:xfrm>
          <a:custGeom>
            <a:avLst/>
            <a:gdLst/>
            <a:ahLst/>
            <a:cxnLst/>
            <a:rect l="l" t="t" r="r" b="b"/>
            <a:pathLst>
              <a:path w="139703" h="330203">
                <a:moveTo>
                  <a:pt x="0" y="0"/>
                </a:moveTo>
                <a:lnTo>
                  <a:pt x="139703" y="0"/>
                </a:lnTo>
                <a:lnTo>
                  <a:pt x="139703" y="330203"/>
                </a:lnTo>
                <a:lnTo>
                  <a:pt x="0" y="330203"/>
                </a:lnTo>
                <a:lnTo>
                  <a:pt x="0" y="0"/>
                </a:lnTo>
                <a:close/>
              </a:path>
            </a:pathLst>
          </a:custGeom>
          <a:blipFill>
            <a:blip r:embed="rId96"/>
            <a:stretch>
              <a:fillRect/>
            </a:stretch>
          </a:blipFill>
        </p:spPr>
      </p:sp>
      <p:sp>
        <p:nvSpPr>
          <p:cNvPr id="98" name="Freeform 98"/>
          <p:cNvSpPr/>
          <p:nvPr/>
        </p:nvSpPr>
        <p:spPr>
          <a:xfrm>
            <a:off x="13144500" y="3771900"/>
            <a:ext cx="76200" cy="177803"/>
          </a:xfrm>
          <a:custGeom>
            <a:avLst/>
            <a:gdLst/>
            <a:ahLst/>
            <a:cxnLst/>
            <a:rect l="l" t="t" r="r" b="b"/>
            <a:pathLst>
              <a:path w="76200" h="177803">
                <a:moveTo>
                  <a:pt x="0" y="0"/>
                </a:moveTo>
                <a:lnTo>
                  <a:pt x="76200" y="0"/>
                </a:lnTo>
                <a:lnTo>
                  <a:pt x="76200" y="177803"/>
                </a:lnTo>
                <a:lnTo>
                  <a:pt x="0" y="177803"/>
                </a:lnTo>
                <a:lnTo>
                  <a:pt x="0" y="0"/>
                </a:lnTo>
                <a:close/>
              </a:path>
            </a:pathLst>
          </a:custGeom>
          <a:blipFill>
            <a:blip r:embed="rId97"/>
            <a:stretch>
              <a:fillRect/>
            </a:stretch>
          </a:blipFill>
        </p:spPr>
      </p:sp>
      <p:sp>
        <p:nvSpPr>
          <p:cNvPr id="99" name="Freeform 99"/>
          <p:cNvSpPr/>
          <p:nvPr/>
        </p:nvSpPr>
        <p:spPr>
          <a:xfrm>
            <a:off x="12763500" y="3962400"/>
            <a:ext cx="165097" cy="241297"/>
          </a:xfrm>
          <a:custGeom>
            <a:avLst/>
            <a:gdLst/>
            <a:ahLst/>
            <a:cxnLst/>
            <a:rect l="l" t="t" r="r" b="b"/>
            <a:pathLst>
              <a:path w="165097" h="241297">
                <a:moveTo>
                  <a:pt x="0" y="0"/>
                </a:moveTo>
                <a:lnTo>
                  <a:pt x="165097" y="0"/>
                </a:lnTo>
                <a:lnTo>
                  <a:pt x="165097" y="241297"/>
                </a:lnTo>
                <a:lnTo>
                  <a:pt x="0" y="241297"/>
                </a:lnTo>
                <a:lnTo>
                  <a:pt x="0" y="0"/>
                </a:lnTo>
                <a:close/>
              </a:path>
            </a:pathLst>
          </a:custGeom>
          <a:blipFill>
            <a:blip r:embed="rId98"/>
            <a:stretch>
              <a:fillRect/>
            </a:stretch>
          </a:blipFill>
        </p:spPr>
      </p:sp>
      <p:sp>
        <p:nvSpPr>
          <p:cNvPr id="100" name="Freeform 100"/>
          <p:cNvSpPr/>
          <p:nvPr/>
        </p:nvSpPr>
        <p:spPr>
          <a:xfrm>
            <a:off x="12954000" y="4330703"/>
            <a:ext cx="203197" cy="304800"/>
          </a:xfrm>
          <a:custGeom>
            <a:avLst/>
            <a:gdLst/>
            <a:ahLst/>
            <a:cxnLst/>
            <a:rect l="l" t="t" r="r" b="b"/>
            <a:pathLst>
              <a:path w="203197" h="304800">
                <a:moveTo>
                  <a:pt x="0" y="0"/>
                </a:moveTo>
                <a:lnTo>
                  <a:pt x="203197" y="0"/>
                </a:lnTo>
                <a:lnTo>
                  <a:pt x="203197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blipFill>
            <a:blip r:embed="rId99"/>
            <a:stretch>
              <a:fillRect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12674603" y="4191000"/>
            <a:ext cx="266700" cy="393697"/>
          </a:xfrm>
          <a:custGeom>
            <a:avLst/>
            <a:gdLst/>
            <a:ahLst/>
            <a:cxnLst/>
            <a:rect l="l" t="t" r="r" b="b"/>
            <a:pathLst>
              <a:path w="266700" h="393697">
                <a:moveTo>
                  <a:pt x="0" y="0"/>
                </a:moveTo>
                <a:lnTo>
                  <a:pt x="266700" y="0"/>
                </a:lnTo>
                <a:lnTo>
                  <a:pt x="266700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100"/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12585697" y="4419600"/>
            <a:ext cx="177803" cy="177803"/>
          </a:xfrm>
          <a:custGeom>
            <a:avLst/>
            <a:gdLst/>
            <a:ahLst/>
            <a:cxnLst/>
            <a:rect l="l" t="t" r="r" b="b"/>
            <a:pathLst>
              <a:path w="177803" h="177803">
                <a:moveTo>
                  <a:pt x="0" y="0"/>
                </a:moveTo>
                <a:lnTo>
                  <a:pt x="177803" y="0"/>
                </a:lnTo>
                <a:lnTo>
                  <a:pt x="177803" y="177803"/>
                </a:lnTo>
                <a:lnTo>
                  <a:pt x="0" y="177803"/>
                </a:lnTo>
                <a:lnTo>
                  <a:pt x="0" y="0"/>
                </a:lnTo>
                <a:close/>
              </a:path>
            </a:pathLst>
          </a:custGeom>
          <a:blipFill>
            <a:blip r:embed="rId101"/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12750803" y="462279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blipFill>
            <a:blip r:embed="rId102"/>
            <a:stretch>
              <a:fillRect/>
            </a:stretch>
          </a:blipFill>
        </p:spPr>
      </p:sp>
      <p:sp>
        <p:nvSpPr>
          <p:cNvPr id="104" name="Freeform 104"/>
          <p:cNvSpPr/>
          <p:nvPr/>
        </p:nvSpPr>
        <p:spPr>
          <a:xfrm>
            <a:off x="12458700" y="444500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blipFill>
            <a:blip r:embed="rId103"/>
            <a:stretch>
              <a:fillRect/>
            </a:stretch>
          </a:blipFill>
        </p:spPr>
      </p:sp>
      <p:sp>
        <p:nvSpPr>
          <p:cNvPr id="105" name="Freeform 105"/>
          <p:cNvSpPr/>
          <p:nvPr/>
        </p:nvSpPr>
        <p:spPr>
          <a:xfrm>
            <a:off x="12471397" y="4610100"/>
            <a:ext cx="279397" cy="228600"/>
          </a:xfrm>
          <a:custGeom>
            <a:avLst/>
            <a:gdLst/>
            <a:ahLst/>
            <a:cxnLst/>
            <a:rect l="l" t="t" r="r" b="b"/>
            <a:pathLst>
              <a:path w="279397" h="228600">
                <a:moveTo>
                  <a:pt x="0" y="0"/>
                </a:moveTo>
                <a:lnTo>
                  <a:pt x="279397" y="0"/>
                </a:lnTo>
                <a:lnTo>
                  <a:pt x="279397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104"/>
            <a:stretch>
              <a:fillRect/>
            </a:stretch>
          </a:blipFill>
        </p:spPr>
      </p:sp>
      <p:sp>
        <p:nvSpPr>
          <p:cNvPr id="106" name="Freeform 106"/>
          <p:cNvSpPr/>
          <p:nvPr/>
        </p:nvSpPr>
        <p:spPr>
          <a:xfrm>
            <a:off x="12484103" y="4813297"/>
            <a:ext cx="203197" cy="139703"/>
          </a:xfrm>
          <a:custGeom>
            <a:avLst/>
            <a:gdLst/>
            <a:ahLst/>
            <a:cxnLst/>
            <a:rect l="l" t="t" r="r" b="b"/>
            <a:pathLst>
              <a:path w="203197" h="139703">
                <a:moveTo>
                  <a:pt x="0" y="0"/>
                </a:moveTo>
                <a:lnTo>
                  <a:pt x="203197" y="0"/>
                </a:lnTo>
                <a:lnTo>
                  <a:pt x="203197" y="139703"/>
                </a:lnTo>
                <a:lnTo>
                  <a:pt x="0" y="139703"/>
                </a:lnTo>
                <a:lnTo>
                  <a:pt x="0" y="0"/>
                </a:lnTo>
                <a:close/>
              </a:path>
            </a:pathLst>
          </a:custGeom>
          <a:blipFill>
            <a:blip r:embed="rId105"/>
            <a:stretch>
              <a:fillRect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11747497" y="2895600"/>
            <a:ext cx="3670297" cy="3987803"/>
          </a:xfrm>
          <a:custGeom>
            <a:avLst/>
            <a:gdLst/>
            <a:ahLst/>
            <a:cxnLst/>
            <a:rect l="l" t="t" r="r" b="b"/>
            <a:pathLst>
              <a:path w="3670297" h="3987803">
                <a:moveTo>
                  <a:pt x="0" y="0"/>
                </a:moveTo>
                <a:lnTo>
                  <a:pt x="3670297" y="0"/>
                </a:lnTo>
                <a:lnTo>
                  <a:pt x="3670297" y="3987803"/>
                </a:lnTo>
                <a:lnTo>
                  <a:pt x="0" y="3987803"/>
                </a:lnTo>
                <a:lnTo>
                  <a:pt x="0" y="0"/>
                </a:lnTo>
                <a:close/>
              </a:path>
            </a:pathLst>
          </a:custGeom>
          <a:blipFill>
            <a:blip r:embed="rId106"/>
            <a:stretch>
              <a:fillRect/>
            </a:stretch>
          </a:blipFill>
        </p:spPr>
      </p:sp>
      <p:sp>
        <p:nvSpPr>
          <p:cNvPr id="108" name="Freeform 108"/>
          <p:cNvSpPr/>
          <p:nvPr/>
        </p:nvSpPr>
        <p:spPr>
          <a:xfrm>
            <a:off x="11518897" y="4648200"/>
            <a:ext cx="736597" cy="698497"/>
          </a:xfrm>
          <a:custGeom>
            <a:avLst/>
            <a:gdLst/>
            <a:ahLst/>
            <a:cxnLst/>
            <a:rect l="l" t="t" r="r" b="b"/>
            <a:pathLst>
              <a:path w="736597" h="698497">
                <a:moveTo>
                  <a:pt x="0" y="0"/>
                </a:moveTo>
                <a:lnTo>
                  <a:pt x="736597" y="0"/>
                </a:lnTo>
                <a:lnTo>
                  <a:pt x="736597" y="698497"/>
                </a:lnTo>
                <a:lnTo>
                  <a:pt x="0" y="698497"/>
                </a:lnTo>
                <a:lnTo>
                  <a:pt x="0" y="0"/>
                </a:lnTo>
                <a:close/>
              </a:path>
            </a:pathLst>
          </a:custGeom>
          <a:blipFill>
            <a:blip r:embed="rId107"/>
            <a:stretch>
              <a:fillRect/>
            </a:stretch>
          </a:blipFill>
        </p:spPr>
      </p:sp>
      <p:sp>
        <p:nvSpPr>
          <p:cNvPr id="109" name="Freeform 109"/>
          <p:cNvSpPr/>
          <p:nvPr/>
        </p:nvSpPr>
        <p:spPr>
          <a:xfrm>
            <a:off x="11544300" y="4686300"/>
            <a:ext cx="673103" cy="635003"/>
          </a:xfrm>
          <a:custGeom>
            <a:avLst/>
            <a:gdLst/>
            <a:ahLst/>
            <a:cxnLst/>
            <a:rect l="l" t="t" r="r" b="b"/>
            <a:pathLst>
              <a:path w="673103" h="635003">
                <a:moveTo>
                  <a:pt x="0" y="0"/>
                </a:moveTo>
                <a:lnTo>
                  <a:pt x="673103" y="0"/>
                </a:lnTo>
                <a:lnTo>
                  <a:pt x="673103" y="635003"/>
                </a:lnTo>
                <a:lnTo>
                  <a:pt x="0" y="635003"/>
                </a:lnTo>
                <a:lnTo>
                  <a:pt x="0" y="0"/>
                </a:lnTo>
                <a:close/>
              </a:path>
            </a:pathLst>
          </a:custGeom>
          <a:blipFill>
            <a:blip r:embed="rId108"/>
            <a:stretch>
              <a:fillRect/>
            </a:stretch>
          </a:blipFill>
        </p:spPr>
      </p:sp>
      <p:sp>
        <p:nvSpPr>
          <p:cNvPr id="110" name="Freeform 110"/>
          <p:cNvSpPr/>
          <p:nvPr/>
        </p:nvSpPr>
        <p:spPr>
          <a:xfrm>
            <a:off x="14935200" y="4572000"/>
            <a:ext cx="698497" cy="673103"/>
          </a:xfrm>
          <a:custGeom>
            <a:avLst/>
            <a:gdLst/>
            <a:ahLst/>
            <a:cxnLst/>
            <a:rect l="l" t="t" r="r" b="b"/>
            <a:pathLst>
              <a:path w="698497" h="673103">
                <a:moveTo>
                  <a:pt x="0" y="0"/>
                </a:moveTo>
                <a:lnTo>
                  <a:pt x="698497" y="0"/>
                </a:lnTo>
                <a:lnTo>
                  <a:pt x="698497" y="673103"/>
                </a:lnTo>
                <a:lnTo>
                  <a:pt x="0" y="673103"/>
                </a:lnTo>
                <a:lnTo>
                  <a:pt x="0" y="0"/>
                </a:lnTo>
                <a:close/>
              </a:path>
            </a:pathLst>
          </a:custGeom>
          <a:blipFill>
            <a:blip r:embed="rId109"/>
            <a:stretch>
              <a:fillRect/>
            </a:stretch>
          </a:blipFill>
        </p:spPr>
      </p:sp>
      <p:sp>
        <p:nvSpPr>
          <p:cNvPr id="111" name="Freeform 111"/>
          <p:cNvSpPr/>
          <p:nvPr/>
        </p:nvSpPr>
        <p:spPr>
          <a:xfrm>
            <a:off x="14960603" y="4610100"/>
            <a:ext cx="647700" cy="609600"/>
          </a:xfrm>
          <a:custGeom>
            <a:avLst/>
            <a:gdLst/>
            <a:ahLst/>
            <a:cxnLst/>
            <a:rect l="l" t="t" r="r" b="b"/>
            <a:pathLst>
              <a:path w="647700" h="609600">
                <a:moveTo>
                  <a:pt x="0" y="0"/>
                </a:moveTo>
                <a:lnTo>
                  <a:pt x="647700" y="0"/>
                </a:lnTo>
                <a:lnTo>
                  <a:pt x="6477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0"/>
            <a:stretch>
              <a:fillRect/>
            </a:stretch>
          </a:blipFill>
        </p:spPr>
      </p:sp>
      <p:sp>
        <p:nvSpPr>
          <p:cNvPr id="112" name="TextBox 112"/>
          <p:cNvSpPr txBox="1"/>
          <p:nvPr/>
        </p:nvSpPr>
        <p:spPr>
          <a:xfrm>
            <a:off x="1320916" y="3478406"/>
            <a:ext cx="7251583" cy="4437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3"/>
              </a:lnSpc>
            </a:pPr>
            <a:r>
              <a:rPr lang="en-US" sz="8652" spc="302" dirty="0">
                <a:solidFill>
                  <a:srgbClr val="FFFFFF"/>
                </a:solidFill>
                <a:latin typeface="Inter Bold"/>
              </a:rPr>
              <a:t>OPERATION BRAVE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4298366"/>
            <a:ext cx="4573676" cy="6052128"/>
            <a:chOff x="0" y="0"/>
            <a:chExt cx="4573676" cy="6052134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4446651" cy="5925185"/>
            </a:xfrm>
            <a:custGeom>
              <a:avLst/>
              <a:gdLst/>
              <a:ahLst/>
              <a:cxnLst/>
              <a:rect l="l" t="t" r="r" b="b"/>
              <a:pathLst>
                <a:path w="4446651" h="5925185">
                  <a:moveTo>
                    <a:pt x="0" y="0"/>
                  </a:moveTo>
                  <a:lnTo>
                    <a:pt x="0" y="5925185"/>
                  </a:lnTo>
                  <a:lnTo>
                    <a:pt x="4446651" y="5925185"/>
                  </a:lnTo>
                  <a:lnTo>
                    <a:pt x="4446651" y="0"/>
                  </a:lnTo>
                  <a:close/>
                </a:path>
              </a:pathLst>
            </a:custGeom>
            <a:solidFill>
              <a:srgbClr val="E40D0D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368552" y="579628"/>
              <a:ext cx="1539240" cy="1132840"/>
            </a:xfrm>
            <a:custGeom>
              <a:avLst/>
              <a:gdLst/>
              <a:ahLst/>
              <a:cxnLst/>
              <a:rect l="l" t="t" r="r" b="b"/>
              <a:pathLst>
                <a:path w="1539240" h="1132840">
                  <a:moveTo>
                    <a:pt x="1501648" y="1132840"/>
                  </a:moveTo>
                  <a:cubicBezTo>
                    <a:pt x="937514" y="716153"/>
                    <a:pt x="449580" y="806704"/>
                    <a:pt x="0" y="1132840"/>
                  </a:cubicBezTo>
                  <a:cubicBezTo>
                    <a:pt x="84836" y="0"/>
                    <a:pt x="1539240" y="190500"/>
                    <a:pt x="1501648" y="1132840"/>
                  </a:cubicBezTo>
                  <a:close/>
                </a:path>
              </a:pathLst>
            </a:custGeom>
            <a:solidFill>
              <a:srgbClr val="E5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42263" y="883666"/>
              <a:ext cx="1569720" cy="875919"/>
            </a:xfrm>
            <a:custGeom>
              <a:avLst/>
              <a:gdLst/>
              <a:ahLst/>
              <a:cxnLst/>
              <a:rect l="l" t="t" r="r" b="b"/>
              <a:pathLst>
                <a:path w="1569720" h="875919">
                  <a:moveTo>
                    <a:pt x="1514475" y="847090"/>
                  </a:moveTo>
                  <a:cubicBezTo>
                    <a:pt x="959739" y="437261"/>
                    <a:pt x="482727" y="525653"/>
                    <a:pt x="39497" y="847217"/>
                  </a:cubicBezTo>
                  <a:lnTo>
                    <a:pt x="0" y="875919"/>
                  </a:lnTo>
                  <a:lnTo>
                    <a:pt x="3683" y="827278"/>
                  </a:lnTo>
                  <a:cubicBezTo>
                    <a:pt x="47371" y="243840"/>
                    <a:pt x="448691" y="0"/>
                    <a:pt x="832866" y="28829"/>
                  </a:cubicBezTo>
                  <a:cubicBezTo>
                    <a:pt x="1209421" y="57023"/>
                    <a:pt x="1569720" y="347980"/>
                    <a:pt x="1550543" y="829945"/>
                  </a:cubicBezTo>
                  <a:lnTo>
                    <a:pt x="1548892" y="872617"/>
                  </a:lnTo>
                  <a:lnTo>
                    <a:pt x="1514602" y="847217"/>
                  </a:lnTo>
                  <a:moveTo>
                    <a:pt x="1541526" y="810768"/>
                  </a:moveTo>
                  <a:lnTo>
                    <a:pt x="1527937" y="828802"/>
                  </a:lnTo>
                  <a:lnTo>
                    <a:pt x="1505331" y="827913"/>
                  </a:lnTo>
                  <a:cubicBezTo>
                    <a:pt x="1523365" y="374523"/>
                    <a:pt x="1186053" y="100457"/>
                    <a:pt x="829564" y="73787"/>
                  </a:cubicBezTo>
                  <a:cubicBezTo>
                    <a:pt x="469646" y="46863"/>
                    <a:pt x="90678" y="272669"/>
                    <a:pt x="48895" y="830580"/>
                  </a:cubicBezTo>
                  <a:lnTo>
                    <a:pt x="26289" y="828929"/>
                  </a:lnTo>
                  <a:lnTo>
                    <a:pt x="12954" y="810641"/>
                  </a:lnTo>
                  <a:cubicBezTo>
                    <a:pt x="469011" y="479806"/>
                    <a:pt x="967867" y="387096"/>
                    <a:pt x="1541399" y="81076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308227" y="993902"/>
              <a:ext cx="2319147" cy="4279773"/>
            </a:xfrm>
            <a:custGeom>
              <a:avLst/>
              <a:gdLst/>
              <a:ahLst/>
              <a:cxnLst/>
              <a:rect l="l" t="t" r="r" b="b"/>
              <a:pathLst>
                <a:path w="2319147" h="4279773">
                  <a:moveTo>
                    <a:pt x="33528" y="770763"/>
                  </a:moveTo>
                  <a:cubicBezTo>
                    <a:pt x="53848" y="465963"/>
                    <a:pt x="245491" y="84328"/>
                    <a:pt x="508127" y="0"/>
                  </a:cubicBezTo>
                  <a:cubicBezTo>
                    <a:pt x="307594" y="545465"/>
                    <a:pt x="674624" y="1327912"/>
                    <a:pt x="1102868" y="2084197"/>
                  </a:cubicBezTo>
                  <a:cubicBezTo>
                    <a:pt x="1530985" y="2840355"/>
                    <a:pt x="2068195" y="3539490"/>
                    <a:pt x="2319147" y="3877183"/>
                  </a:cubicBezTo>
                  <a:lnTo>
                    <a:pt x="1931924" y="3892296"/>
                  </a:lnTo>
                  <a:lnTo>
                    <a:pt x="1825117" y="4279773"/>
                  </a:lnTo>
                  <a:cubicBezTo>
                    <a:pt x="1629664" y="3987673"/>
                    <a:pt x="1153668" y="3346704"/>
                    <a:pt x="750062" y="2668270"/>
                  </a:cubicBezTo>
                  <a:cubicBezTo>
                    <a:pt x="346456" y="1989836"/>
                    <a:pt x="0" y="1273556"/>
                    <a:pt x="33528" y="770509"/>
                  </a:cubicBezTo>
                  <a:lnTo>
                    <a:pt x="33528" y="770509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85367" y="958088"/>
              <a:ext cx="2385949" cy="4369308"/>
            </a:xfrm>
            <a:custGeom>
              <a:avLst/>
              <a:gdLst/>
              <a:ahLst/>
              <a:cxnLst/>
              <a:rect l="l" t="t" r="r" b="b"/>
              <a:pathLst>
                <a:path w="2385949" h="4369308">
                  <a:moveTo>
                    <a:pt x="33782" y="805053"/>
                  </a:moveTo>
                  <a:cubicBezTo>
                    <a:pt x="54229" y="496570"/>
                    <a:pt x="248285" y="102743"/>
                    <a:pt x="524129" y="14224"/>
                  </a:cubicBezTo>
                  <a:lnTo>
                    <a:pt x="568325" y="0"/>
                  </a:lnTo>
                  <a:lnTo>
                    <a:pt x="552323" y="43561"/>
                  </a:lnTo>
                  <a:cubicBezTo>
                    <a:pt x="355981" y="577342"/>
                    <a:pt x="715518" y="1349629"/>
                    <a:pt x="1145413" y="2108962"/>
                  </a:cubicBezTo>
                  <a:lnTo>
                    <a:pt x="1125728" y="2120138"/>
                  </a:lnTo>
                  <a:lnTo>
                    <a:pt x="1145413" y="2108962"/>
                  </a:lnTo>
                  <a:cubicBezTo>
                    <a:pt x="1532001" y="2791587"/>
                    <a:pt x="2007616" y="3427857"/>
                    <a:pt x="2280920" y="3793363"/>
                  </a:cubicBezTo>
                  <a:cubicBezTo>
                    <a:pt x="2309749" y="3831844"/>
                    <a:pt x="2336292" y="3867404"/>
                    <a:pt x="2360295" y="3899662"/>
                  </a:cubicBezTo>
                  <a:lnTo>
                    <a:pt x="2385949" y="3934079"/>
                  </a:lnTo>
                  <a:lnTo>
                    <a:pt x="1955927" y="3950843"/>
                  </a:lnTo>
                  <a:lnTo>
                    <a:pt x="1955038" y="3928237"/>
                  </a:lnTo>
                  <a:lnTo>
                    <a:pt x="1976882" y="3934206"/>
                  </a:lnTo>
                  <a:lnTo>
                    <a:pt x="1856867" y="4369308"/>
                  </a:lnTo>
                  <a:lnTo>
                    <a:pt x="1829435" y="4328287"/>
                  </a:lnTo>
                  <a:cubicBezTo>
                    <a:pt x="1777619" y="4250944"/>
                    <a:pt x="1706117" y="4148963"/>
                    <a:pt x="1621155" y="4027932"/>
                  </a:cubicBezTo>
                  <a:cubicBezTo>
                    <a:pt x="1498092" y="3852545"/>
                    <a:pt x="1347089" y="3637407"/>
                    <a:pt x="1188593" y="3400425"/>
                  </a:cubicBezTo>
                  <a:cubicBezTo>
                    <a:pt x="1044956" y="3185795"/>
                    <a:pt x="894969" y="2953131"/>
                    <a:pt x="753745" y="2715768"/>
                  </a:cubicBezTo>
                  <a:lnTo>
                    <a:pt x="753745" y="2715768"/>
                  </a:lnTo>
                  <a:lnTo>
                    <a:pt x="753745" y="2715768"/>
                  </a:lnTo>
                  <a:cubicBezTo>
                    <a:pt x="350774" y="2038477"/>
                    <a:pt x="0" y="1316228"/>
                    <a:pt x="34036" y="805053"/>
                  </a:cubicBezTo>
                  <a:lnTo>
                    <a:pt x="56642" y="806577"/>
                  </a:lnTo>
                  <a:lnTo>
                    <a:pt x="37719" y="819023"/>
                  </a:lnTo>
                  <a:lnTo>
                    <a:pt x="33528" y="812673"/>
                  </a:lnTo>
                  <a:lnTo>
                    <a:pt x="34036" y="805053"/>
                  </a:lnTo>
                  <a:moveTo>
                    <a:pt x="79248" y="808101"/>
                  </a:moveTo>
                  <a:lnTo>
                    <a:pt x="56642" y="806577"/>
                  </a:lnTo>
                  <a:lnTo>
                    <a:pt x="75565" y="794131"/>
                  </a:lnTo>
                  <a:lnTo>
                    <a:pt x="79756" y="800481"/>
                  </a:lnTo>
                  <a:lnTo>
                    <a:pt x="79248" y="808101"/>
                  </a:lnTo>
                  <a:cubicBezTo>
                    <a:pt x="46355" y="1303020"/>
                    <a:pt x="388366" y="2013077"/>
                    <a:pt x="792734" y="2692781"/>
                  </a:cubicBezTo>
                  <a:lnTo>
                    <a:pt x="773303" y="2704338"/>
                  </a:lnTo>
                  <a:lnTo>
                    <a:pt x="792734" y="2692781"/>
                  </a:lnTo>
                  <a:cubicBezTo>
                    <a:pt x="933323" y="2929255"/>
                    <a:pt x="1082929" y="3161157"/>
                    <a:pt x="1226312" y="3375406"/>
                  </a:cubicBezTo>
                  <a:cubicBezTo>
                    <a:pt x="1384554" y="3611880"/>
                    <a:pt x="1535176" y="3826637"/>
                    <a:pt x="1658366" y="4002024"/>
                  </a:cubicBezTo>
                  <a:cubicBezTo>
                    <a:pt x="1743202" y="4122928"/>
                    <a:pt x="1815084" y="4225417"/>
                    <a:pt x="1867154" y="4303268"/>
                  </a:cubicBezTo>
                  <a:lnTo>
                    <a:pt x="1848358" y="4315841"/>
                  </a:lnTo>
                  <a:lnTo>
                    <a:pt x="1826514" y="4309872"/>
                  </a:lnTo>
                  <a:lnTo>
                    <a:pt x="1937766" y="3906393"/>
                  </a:lnTo>
                  <a:lnTo>
                    <a:pt x="2341499" y="3890645"/>
                  </a:lnTo>
                  <a:lnTo>
                    <a:pt x="2342388" y="3913251"/>
                  </a:lnTo>
                  <a:lnTo>
                    <a:pt x="2324227" y="3926713"/>
                  </a:lnTo>
                  <a:cubicBezTo>
                    <a:pt x="2300351" y="3894582"/>
                    <a:pt x="2273808" y="3859022"/>
                    <a:pt x="2244979" y="3820541"/>
                  </a:cubicBezTo>
                  <a:cubicBezTo>
                    <a:pt x="1971802" y="3455162"/>
                    <a:pt x="1494536" y="2816733"/>
                    <a:pt x="1106424" y="2131314"/>
                  </a:cubicBezTo>
                  <a:lnTo>
                    <a:pt x="1106424" y="2131314"/>
                  </a:lnTo>
                  <a:cubicBezTo>
                    <a:pt x="679831" y="1377950"/>
                    <a:pt x="305181" y="585343"/>
                    <a:pt x="510159" y="28067"/>
                  </a:cubicBezTo>
                  <a:lnTo>
                    <a:pt x="531368" y="35814"/>
                  </a:lnTo>
                  <a:lnTo>
                    <a:pt x="538226" y="57404"/>
                  </a:lnTo>
                  <a:cubicBezTo>
                    <a:pt x="288671" y="137414"/>
                    <a:pt x="99314" y="506984"/>
                    <a:pt x="79248" y="80810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26110" y="993902"/>
              <a:ext cx="2319147" cy="4279900"/>
            </a:xfrm>
            <a:custGeom>
              <a:avLst/>
              <a:gdLst/>
              <a:ahLst/>
              <a:cxnLst/>
              <a:rect l="l" t="t" r="r" b="b"/>
              <a:pathLst>
                <a:path w="2319147" h="4279900">
                  <a:moveTo>
                    <a:pt x="2285619" y="770763"/>
                  </a:moveTo>
                  <a:cubicBezTo>
                    <a:pt x="2265299" y="465963"/>
                    <a:pt x="2073656" y="84328"/>
                    <a:pt x="1811020" y="0"/>
                  </a:cubicBezTo>
                  <a:cubicBezTo>
                    <a:pt x="2011553" y="545465"/>
                    <a:pt x="1644523" y="1327912"/>
                    <a:pt x="1216279" y="2084197"/>
                  </a:cubicBezTo>
                  <a:cubicBezTo>
                    <a:pt x="788162" y="2840355"/>
                    <a:pt x="250952" y="3539490"/>
                    <a:pt x="0" y="3877310"/>
                  </a:cubicBezTo>
                  <a:lnTo>
                    <a:pt x="387223" y="3892423"/>
                  </a:lnTo>
                  <a:lnTo>
                    <a:pt x="494030" y="4279900"/>
                  </a:lnTo>
                  <a:cubicBezTo>
                    <a:pt x="689483" y="3987800"/>
                    <a:pt x="1165479" y="3346958"/>
                    <a:pt x="1569085" y="2668397"/>
                  </a:cubicBezTo>
                  <a:cubicBezTo>
                    <a:pt x="1972691" y="1989836"/>
                    <a:pt x="2319147" y="1273683"/>
                    <a:pt x="2285619" y="770636"/>
                  </a:cubicBezTo>
                  <a:lnTo>
                    <a:pt x="2285619" y="770636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582168" y="958342"/>
              <a:ext cx="2386076" cy="4369181"/>
            </a:xfrm>
            <a:custGeom>
              <a:avLst/>
              <a:gdLst/>
              <a:ahLst/>
              <a:cxnLst/>
              <a:rect l="l" t="t" r="r" b="b"/>
              <a:pathLst>
                <a:path w="2386076" h="4369181">
                  <a:moveTo>
                    <a:pt x="2306955" y="807847"/>
                  </a:moveTo>
                  <a:cubicBezTo>
                    <a:pt x="2286889" y="506730"/>
                    <a:pt x="2097532" y="137160"/>
                    <a:pt x="1847977" y="57150"/>
                  </a:cubicBezTo>
                  <a:lnTo>
                    <a:pt x="1854835" y="35560"/>
                  </a:lnTo>
                  <a:lnTo>
                    <a:pt x="1876044" y="27813"/>
                  </a:lnTo>
                  <a:cubicBezTo>
                    <a:pt x="2080895" y="585089"/>
                    <a:pt x="1706372" y="1377696"/>
                    <a:pt x="1279779" y="2131060"/>
                  </a:cubicBezTo>
                  <a:lnTo>
                    <a:pt x="1279779" y="2131060"/>
                  </a:lnTo>
                  <a:cubicBezTo>
                    <a:pt x="891667" y="2816479"/>
                    <a:pt x="414401" y="3454908"/>
                    <a:pt x="141224" y="3820287"/>
                  </a:cubicBezTo>
                  <a:cubicBezTo>
                    <a:pt x="112395" y="3858895"/>
                    <a:pt x="85852" y="3894328"/>
                    <a:pt x="61976" y="3926586"/>
                  </a:cubicBezTo>
                  <a:lnTo>
                    <a:pt x="43815" y="3913124"/>
                  </a:lnTo>
                  <a:lnTo>
                    <a:pt x="44704" y="3890518"/>
                  </a:lnTo>
                  <a:lnTo>
                    <a:pt x="448437" y="3906266"/>
                  </a:lnTo>
                  <a:lnTo>
                    <a:pt x="559689" y="4309745"/>
                  </a:lnTo>
                  <a:lnTo>
                    <a:pt x="537845" y="4315714"/>
                  </a:lnTo>
                  <a:lnTo>
                    <a:pt x="519049" y="4303141"/>
                  </a:lnTo>
                  <a:cubicBezTo>
                    <a:pt x="571119" y="4225290"/>
                    <a:pt x="643128" y="4122801"/>
                    <a:pt x="727964" y="4001770"/>
                  </a:cubicBezTo>
                  <a:cubicBezTo>
                    <a:pt x="851154" y="3826256"/>
                    <a:pt x="1001903" y="3611372"/>
                    <a:pt x="1160145" y="3374898"/>
                  </a:cubicBezTo>
                  <a:cubicBezTo>
                    <a:pt x="1303401" y="3160776"/>
                    <a:pt x="1452880" y="2929001"/>
                    <a:pt x="1593469" y="2692654"/>
                  </a:cubicBezTo>
                  <a:lnTo>
                    <a:pt x="1593469" y="2692654"/>
                  </a:lnTo>
                  <a:cubicBezTo>
                    <a:pt x="1997837" y="2012950"/>
                    <a:pt x="2339848" y="1302893"/>
                    <a:pt x="2306955" y="807974"/>
                  </a:cubicBezTo>
                  <a:lnTo>
                    <a:pt x="2329561" y="806450"/>
                  </a:lnTo>
                  <a:lnTo>
                    <a:pt x="2311781" y="820420"/>
                  </a:lnTo>
                  <a:lnTo>
                    <a:pt x="2307463" y="814832"/>
                  </a:lnTo>
                  <a:lnTo>
                    <a:pt x="2306955" y="807847"/>
                  </a:lnTo>
                  <a:moveTo>
                    <a:pt x="2352040" y="804799"/>
                  </a:moveTo>
                  <a:lnTo>
                    <a:pt x="2329434" y="806323"/>
                  </a:lnTo>
                  <a:lnTo>
                    <a:pt x="2347214" y="792353"/>
                  </a:lnTo>
                  <a:lnTo>
                    <a:pt x="2351532" y="797941"/>
                  </a:lnTo>
                  <a:lnTo>
                    <a:pt x="2352040" y="804926"/>
                  </a:lnTo>
                  <a:cubicBezTo>
                    <a:pt x="2386076" y="1316101"/>
                    <a:pt x="2035302" y="2038350"/>
                    <a:pt x="1632331" y="2715641"/>
                  </a:cubicBezTo>
                  <a:lnTo>
                    <a:pt x="1612900" y="2704084"/>
                  </a:lnTo>
                  <a:lnTo>
                    <a:pt x="1632331" y="2715641"/>
                  </a:lnTo>
                  <a:cubicBezTo>
                    <a:pt x="1491234" y="2952877"/>
                    <a:pt x="1341374" y="3185287"/>
                    <a:pt x="1197737" y="3399917"/>
                  </a:cubicBezTo>
                  <a:cubicBezTo>
                    <a:pt x="1039114" y="3636899"/>
                    <a:pt x="888111" y="3852164"/>
                    <a:pt x="764921" y="4027678"/>
                  </a:cubicBezTo>
                  <a:cubicBezTo>
                    <a:pt x="679958" y="4148836"/>
                    <a:pt x="608330" y="4250817"/>
                    <a:pt x="556514" y="4328160"/>
                  </a:cubicBezTo>
                  <a:lnTo>
                    <a:pt x="529082" y="4369181"/>
                  </a:lnTo>
                  <a:lnTo>
                    <a:pt x="409067" y="3934079"/>
                  </a:lnTo>
                  <a:lnTo>
                    <a:pt x="430911" y="3928110"/>
                  </a:lnTo>
                  <a:lnTo>
                    <a:pt x="430022" y="3950716"/>
                  </a:lnTo>
                  <a:lnTo>
                    <a:pt x="0" y="3933952"/>
                  </a:lnTo>
                  <a:lnTo>
                    <a:pt x="25527" y="3899535"/>
                  </a:lnTo>
                  <a:cubicBezTo>
                    <a:pt x="49530" y="3867277"/>
                    <a:pt x="76073" y="3831717"/>
                    <a:pt x="104902" y="3793236"/>
                  </a:cubicBezTo>
                  <a:cubicBezTo>
                    <a:pt x="378206" y="3427730"/>
                    <a:pt x="853821" y="2791460"/>
                    <a:pt x="1240282" y="2108835"/>
                  </a:cubicBezTo>
                  <a:lnTo>
                    <a:pt x="1259967" y="2120011"/>
                  </a:lnTo>
                  <a:lnTo>
                    <a:pt x="1240282" y="2108835"/>
                  </a:lnTo>
                  <a:cubicBezTo>
                    <a:pt x="1670177" y="1349502"/>
                    <a:pt x="2029714" y="577215"/>
                    <a:pt x="1833499" y="43561"/>
                  </a:cubicBezTo>
                  <a:lnTo>
                    <a:pt x="1817497" y="0"/>
                  </a:lnTo>
                  <a:lnTo>
                    <a:pt x="1861693" y="14097"/>
                  </a:lnTo>
                  <a:cubicBezTo>
                    <a:pt x="2137537" y="102616"/>
                    <a:pt x="2331466" y="496316"/>
                    <a:pt x="2352040" y="8047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106265" y="5581336"/>
            <a:ext cx="114300" cy="114300"/>
            <a:chOff x="0" y="0"/>
            <a:chExt cx="114300" cy="114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57150"/>
                  </a:moveTo>
                  <a:lnTo>
                    <a:pt x="113919" y="64643"/>
                  </a:lnTo>
                  <a:lnTo>
                    <a:pt x="111379" y="75565"/>
                  </a:lnTo>
                  <a:cubicBezTo>
                    <a:pt x="108458" y="82550"/>
                    <a:pt x="106807" y="85852"/>
                    <a:pt x="104648" y="88900"/>
                  </a:cubicBezTo>
                  <a:lnTo>
                    <a:pt x="100203" y="94869"/>
                  </a:lnTo>
                  <a:lnTo>
                    <a:pt x="91948" y="102489"/>
                  </a:lnTo>
                  <a:cubicBezTo>
                    <a:pt x="85725" y="106680"/>
                    <a:pt x="82423" y="108458"/>
                    <a:pt x="78994" y="109855"/>
                  </a:cubicBezTo>
                  <a:lnTo>
                    <a:pt x="72009" y="112395"/>
                  </a:lnTo>
                  <a:lnTo>
                    <a:pt x="60960" y="114300"/>
                  </a:lnTo>
                  <a:cubicBezTo>
                    <a:pt x="53467" y="114300"/>
                    <a:pt x="49784" y="113919"/>
                    <a:pt x="46101" y="113157"/>
                  </a:cubicBezTo>
                  <a:lnTo>
                    <a:pt x="38862" y="111379"/>
                  </a:lnTo>
                  <a:lnTo>
                    <a:pt x="28575" y="106807"/>
                  </a:lnTo>
                  <a:cubicBezTo>
                    <a:pt x="22352" y="102616"/>
                    <a:pt x="19431" y="100330"/>
                    <a:pt x="16764" y="97663"/>
                  </a:cubicBezTo>
                  <a:lnTo>
                    <a:pt x="11684" y="92075"/>
                  </a:lnTo>
                  <a:lnTo>
                    <a:pt x="5842" y="82550"/>
                  </a:lnTo>
                  <a:cubicBezTo>
                    <a:pt x="2921" y="75565"/>
                    <a:pt x="1778" y="72009"/>
                    <a:pt x="1143" y="68326"/>
                  </a:cubicBezTo>
                  <a:lnTo>
                    <a:pt x="0" y="60960"/>
                  </a:lnTo>
                  <a:lnTo>
                    <a:pt x="381" y="49657"/>
                  </a:lnTo>
                  <a:cubicBezTo>
                    <a:pt x="1905" y="42291"/>
                    <a:pt x="2921" y="38735"/>
                    <a:pt x="4318" y="35306"/>
                  </a:cubicBezTo>
                  <a:lnTo>
                    <a:pt x="7493" y="28575"/>
                  </a:lnTo>
                  <a:lnTo>
                    <a:pt x="13970" y="19431"/>
                  </a:lnTo>
                  <a:cubicBezTo>
                    <a:pt x="19304" y="14097"/>
                    <a:pt x="22225" y="11811"/>
                    <a:pt x="25273" y="9652"/>
                  </a:cubicBezTo>
                  <a:lnTo>
                    <a:pt x="31750" y="5842"/>
                  </a:lnTo>
                  <a:lnTo>
                    <a:pt x="42291" y="1778"/>
                  </a:lnTo>
                  <a:cubicBezTo>
                    <a:pt x="49657" y="381"/>
                    <a:pt x="53340" y="0"/>
                    <a:pt x="57150" y="0"/>
                  </a:cubicBezTo>
                  <a:lnTo>
                    <a:pt x="64643" y="381"/>
                  </a:lnTo>
                  <a:lnTo>
                    <a:pt x="75565" y="2921"/>
                  </a:lnTo>
                  <a:cubicBezTo>
                    <a:pt x="82550" y="5842"/>
                    <a:pt x="85725" y="7493"/>
                    <a:pt x="88900" y="9652"/>
                  </a:cubicBezTo>
                  <a:lnTo>
                    <a:pt x="94869" y="14097"/>
                  </a:lnTo>
                  <a:lnTo>
                    <a:pt x="102489" y="22352"/>
                  </a:lnTo>
                  <a:cubicBezTo>
                    <a:pt x="106680" y="28575"/>
                    <a:pt x="108458" y="31877"/>
                    <a:pt x="109855" y="35306"/>
                  </a:cubicBezTo>
                  <a:lnTo>
                    <a:pt x="112395" y="42291"/>
                  </a:lnTo>
                  <a:lnTo>
                    <a:pt x="114300" y="533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106265" y="7152961"/>
            <a:ext cx="114300" cy="114300"/>
            <a:chOff x="0" y="0"/>
            <a:chExt cx="114300" cy="114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57150"/>
                  </a:moveTo>
                  <a:lnTo>
                    <a:pt x="113919" y="64643"/>
                  </a:lnTo>
                  <a:lnTo>
                    <a:pt x="111379" y="75565"/>
                  </a:lnTo>
                  <a:cubicBezTo>
                    <a:pt x="108458" y="82550"/>
                    <a:pt x="106807" y="85852"/>
                    <a:pt x="104648" y="88900"/>
                  </a:cubicBezTo>
                  <a:lnTo>
                    <a:pt x="100203" y="94869"/>
                  </a:lnTo>
                  <a:lnTo>
                    <a:pt x="91948" y="102489"/>
                  </a:lnTo>
                  <a:cubicBezTo>
                    <a:pt x="85725" y="106680"/>
                    <a:pt x="82423" y="108458"/>
                    <a:pt x="78994" y="109855"/>
                  </a:cubicBezTo>
                  <a:lnTo>
                    <a:pt x="72009" y="112395"/>
                  </a:lnTo>
                  <a:lnTo>
                    <a:pt x="60960" y="114300"/>
                  </a:lnTo>
                  <a:cubicBezTo>
                    <a:pt x="53467" y="114300"/>
                    <a:pt x="49784" y="113919"/>
                    <a:pt x="46101" y="113157"/>
                  </a:cubicBezTo>
                  <a:lnTo>
                    <a:pt x="38862" y="111379"/>
                  </a:lnTo>
                  <a:lnTo>
                    <a:pt x="28575" y="106807"/>
                  </a:lnTo>
                  <a:cubicBezTo>
                    <a:pt x="22352" y="102616"/>
                    <a:pt x="19431" y="100330"/>
                    <a:pt x="16764" y="97663"/>
                  </a:cubicBezTo>
                  <a:lnTo>
                    <a:pt x="11684" y="92075"/>
                  </a:lnTo>
                  <a:lnTo>
                    <a:pt x="5842" y="82550"/>
                  </a:lnTo>
                  <a:cubicBezTo>
                    <a:pt x="2921" y="75565"/>
                    <a:pt x="1778" y="72009"/>
                    <a:pt x="1143" y="68326"/>
                  </a:cubicBezTo>
                  <a:lnTo>
                    <a:pt x="0" y="60960"/>
                  </a:lnTo>
                  <a:lnTo>
                    <a:pt x="381" y="49657"/>
                  </a:lnTo>
                  <a:cubicBezTo>
                    <a:pt x="1905" y="42291"/>
                    <a:pt x="2921" y="38735"/>
                    <a:pt x="4318" y="35306"/>
                  </a:cubicBezTo>
                  <a:lnTo>
                    <a:pt x="7493" y="28575"/>
                  </a:lnTo>
                  <a:lnTo>
                    <a:pt x="13970" y="19431"/>
                  </a:lnTo>
                  <a:cubicBezTo>
                    <a:pt x="19304" y="14097"/>
                    <a:pt x="22225" y="11811"/>
                    <a:pt x="25273" y="9652"/>
                  </a:cubicBezTo>
                  <a:lnTo>
                    <a:pt x="31750" y="5842"/>
                  </a:lnTo>
                  <a:lnTo>
                    <a:pt x="42291" y="1778"/>
                  </a:lnTo>
                  <a:cubicBezTo>
                    <a:pt x="49657" y="381"/>
                    <a:pt x="53340" y="0"/>
                    <a:pt x="57150" y="0"/>
                  </a:cubicBezTo>
                  <a:lnTo>
                    <a:pt x="64643" y="381"/>
                  </a:lnTo>
                  <a:lnTo>
                    <a:pt x="75565" y="2921"/>
                  </a:lnTo>
                  <a:cubicBezTo>
                    <a:pt x="82550" y="5842"/>
                    <a:pt x="85725" y="7493"/>
                    <a:pt x="88900" y="9652"/>
                  </a:cubicBezTo>
                  <a:lnTo>
                    <a:pt x="94869" y="14097"/>
                  </a:lnTo>
                  <a:lnTo>
                    <a:pt x="102489" y="22352"/>
                  </a:lnTo>
                  <a:cubicBezTo>
                    <a:pt x="106680" y="28575"/>
                    <a:pt x="108458" y="31877"/>
                    <a:pt x="109855" y="35306"/>
                  </a:cubicBezTo>
                  <a:lnTo>
                    <a:pt x="112395" y="42291"/>
                  </a:lnTo>
                  <a:lnTo>
                    <a:pt x="114300" y="5334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95879" y="1541564"/>
            <a:ext cx="4757233" cy="212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71"/>
              </a:lnSpc>
            </a:pPr>
            <a:r>
              <a:rPr lang="en-US" sz="8187" spc="286">
                <a:solidFill>
                  <a:srgbClr val="000000"/>
                </a:solidFill>
                <a:latin typeface="Inter Bold"/>
              </a:rPr>
              <a:t>WHAT IS HIV?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54829" y="2523353"/>
            <a:ext cx="5771521" cy="1837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Inter"/>
              </a:rPr>
              <a:t>Is a virus that attacks white cells that help your body fight off infections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54829" y="635346"/>
            <a:ext cx="5561371" cy="1723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22"/>
              </a:lnSpc>
            </a:pPr>
            <a:r>
              <a:rPr lang="en-US" sz="4499">
                <a:solidFill>
                  <a:srgbClr val="000000"/>
                </a:solidFill>
                <a:latin typeface="Inter Bold"/>
              </a:rPr>
              <a:t>Human Immunodeficiency Virus (HIV)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96786" y="4518993"/>
            <a:ext cx="5162864" cy="68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 Bold"/>
              </a:rPr>
              <a:t>How do you get HIV?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81817" y="4557265"/>
            <a:ext cx="3836527" cy="68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 Bold"/>
              </a:rPr>
              <a:t>Is there a cure?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01388" y="5395646"/>
            <a:ext cx="5225939" cy="461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3"/>
              </a:lnSpc>
            </a:pPr>
            <a:r>
              <a:rPr lang="en-US" sz="2999">
                <a:solidFill>
                  <a:srgbClr val="000000"/>
                </a:solidFill>
                <a:latin typeface="Inter"/>
              </a:rPr>
              <a:t>There is no cure for HIV however it is treatable.</a:t>
            </a:r>
          </a:p>
          <a:p>
            <a:pPr algn="l" rtl="1">
              <a:lnSpc>
                <a:spcPts val="4123"/>
              </a:lnSpc>
            </a:pPr>
            <a:endParaRPr lang="en-US" sz="2999">
              <a:solidFill>
                <a:srgbClr val="000000"/>
              </a:solidFill>
              <a:latin typeface="Inter"/>
            </a:endParaRPr>
          </a:p>
          <a:p>
            <a:pPr algn="l">
              <a:lnSpc>
                <a:spcPts val="4123"/>
              </a:lnSpc>
            </a:pPr>
            <a:r>
              <a:rPr lang="en-US" sz="2999">
                <a:solidFill>
                  <a:srgbClr val="000000"/>
                </a:solidFill>
                <a:latin typeface="Inter"/>
              </a:rPr>
              <a:t>With the proper care/medication HIV can be controlled to undetectable levels of virus in your system it can then become untransmittable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29181" y="4774444"/>
            <a:ext cx="5562162" cy="602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----------------------------------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73305" y="4774444"/>
            <a:ext cx="4253427" cy="602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--------------------------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55838" y="5329085"/>
            <a:ext cx="5708848" cy="460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6"/>
              </a:lnSpc>
            </a:pPr>
            <a:r>
              <a:rPr lang="en-US" sz="2925" dirty="0">
                <a:solidFill>
                  <a:srgbClr val="000000"/>
                </a:solidFill>
                <a:latin typeface="Canva Sans"/>
              </a:rPr>
              <a:t>The most common ways to contract HIV is through:</a:t>
            </a:r>
          </a:p>
          <a:p>
            <a:pPr algn="l">
              <a:lnSpc>
                <a:spcPts val="4096"/>
              </a:lnSpc>
            </a:pPr>
            <a:endParaRPr lang="en-US" sz="2925" dirty="0">
              <a:solidFill>
                <a:srgbClr val="000000"/>
              </a:solidFill>
              <a:latin typeface="Canva Sans"/>
            </a:endParaRPr>
          </a:p>
          <a:p>
            <a:pPr marL="631695" lvl="1" indent="-315848" algn="l">
              <a:lnSpc>
                <a:spcPts val="4096"/>
              </a:lnSpc>
              <a:buFont typeface="Arial"/>
              <a:buChar char="•"/>
            </a:pPr>
            <a:r>
              <a:rPr lang="en-US" sz="2925" dirty="0">
                <a:solidFill>
                  <a:srgbClr val="000000"/>
                </a:solidFill>
                <a:latin typeface="Canva Sans"/>
              </a:rPr>
              <a:t>Sexual contact</a:t>
            </a:r>
          </a:p>
          <a:p>
            <a:pPr marL="631695" lvl="1" indent="-315848" algn="l">
              <a:lnSpc>
                <a:spcPts val="4096"/>
              </a:lnSpc>
              <a:buFont typeface="Arial"/>
              <a:buChar char="•"/>
            </a:pPr>
            <a:r>
              <a:rPr lang="en-US" sz="2925" dirty="0">
                <a:solidFill>
                  <a:srgbClr val="000000"/>
                </a:solidFill>
                <a:latin typeface="Canva Sans"/>
              </a:rPr>
              <a:t>Injection drug use</a:t>
            </a:r>
          </a:p>
          <a:p>
            <a:pPr marL="631695" lvl="1" indent="-315848" algn="l">
              <a:lnSpc>
                <a:spcPts val="4096"/>
              </a:lnSpc>
              <a:buFont typeface="Arial"/>
              <a:buChar char="•"/>
            </a:pPr>
            <a:r>
              <a:rPr lang="en-US" sz="2925" dirty="0">
                <a:solidFill>
                  <a:srgbClr val="000000"/>
                </a:solidFill>
                <a:latin typeface="Canva Sans"/>
              </a:rPr>
              <a:t>Pregnant women living with HIV can transfer the virus to their baby through birth or breastfeeding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1965" y="520180"/>
            <a:ext cx="16996248" cy="9505550"/>
          </a:xfrm>
          <a:custGeom>
            <a:avLst/>
            <a:gdLst/>
            <a:ahLst/>
            <a:cxnLst/>
            <a:rect l="l" t="t" r="r" b="b"/>
            <a:pathLst>
              <a:path w="16996248" h="9505550">
                <a:moveTo>
                  <a:pt x="0" y="0"/>
                </a:moveTo>
                <a:lnTo>
                  <a:pt x="16996248" y="0"/>
                </a:lnTo>
                <a:lnTo>
                  <a:pt x="16996248" y="9505550"/>
                </a:lnTo>
                <a:lnTo>
                  <a:pt x="0" y="9505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48405" y="6554829"/>
            <a:ext cx="4362450" cy="3267075"/>
          </a:xfrm>
          <a:custGeom>
            <a:avLst/>
            <a:gdLst/>
            <a:ahLst/>
            <a:cxnLst/>
            <a:rect l="l" t="t" r="r" b="b"/>
            <a:pathLst>
              <a:path w="4362450" h="3267075">
                <a:moveTo>
                  <a:pt x="0" y="0"/>
                </a:moveTo>
                <a:lnTo>
                  <a:pt x="4362450" y="0"/>
                </a:lnTo>
                <a:lnTo>
                  <a:pt x="4362450" y="3267075"/>
                </a:lnTo>
                <a:lnTo>
                  <a:pt x="0" y="3267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83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12373" y="3695700"/>
            <a:ext cx="8117716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58"/>
              </a:lnSpc>
            </a:pPr>
            <a:r>
              <a:rPr lang="en-US" sz="8074" spc="282" dirty="0">
                <a:solidFill>
                  <a:srgbClr val="FFFFFF"/>
                </a:solidFill>
                <a:latin typeface="Inter Bold"/>
              </a:rPr>
              <a:t>WHO ARE WE?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00432" y="5184648"/>
            <a:ext cx="5138709" cy="235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5"/>
              </a:lnSpc>
            </a:pPr>
            <a:r>
              <a:rPr lang="en-US" sz="3735">
                <a:solidFill>
                  <a:srgbClr val="FFFFFF"/>
                </a:solidFill>
                <a:latin typeface="Inter Bold"/>
              </a:rPr>
              <a:t>Operation BRAVE also known as</a:t>
            </a:r>
          </a:p>
          <a:p>
            <a:pPr algn="l">
              <a:lnSpc>
                <a:spcPts val="3675"/>
              </a:lnSpc>
            </a:pPr>
            <a:r>
              <a:rPr lang="en-US" sz="3735">
                <a:solidFill>
                  <a:srgbClr val="FFFFFF"/>
                </a:solidFill>
                <a:latin typeface="Inter Bold"/>
              </a:rPr>
              <a:t>Bexar co. Response and Victory in ending the Epidemic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20688" y="710136"/>
            <a:ext cx="7118953" cy="6374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6021" lvl="1" indent="-353010" algn="l">
              <a:lnSpc>
                <a:spcPts val="4578"/>
              </a:lnSpc>
              <a:buFont typeface="Arial"/>
              <a:buChar char="•"/>
            </a:pPr>
            <a:r>
              <a:rPr lang="en-US" sz="3270">
                <a:solidFill>
                  <a:srgbClr val="FFFFFF"/>
                </a:solidFill>
                <a:latin typeface="Canva Sans Bold"/>
              </a:rPr>
              <a:t>Founded in 2020 through the U.S Department of Human and Health Services</a:t>
            </a:r>
          </a:p>
          <a:p>
            <a:pPr algn="l">
              <a:lnSpc>
                <a:spcPts val="4578"/>
              </a:lnSpc>
            </a:pPr>
            <a:endParaRPr lang="en-US" sz="3270">
              <a:solidFill>
                <a:srgbClr val="FFFFFF"/>
              </a:solidFill>
              <a:latin typeface="Canva Sans Bold"/>
            </a:endParaRPr>
          </a:p>
          <a:p>
            <a:pPr marL="706021" lvl="1" indent="-353010" algn="l">
              <a:lnSpc>
                <a:spcPts val="4578"/>
              </a:lnSpc>
              <a:buFont typeface="Arial"/>
              <a:buChar char="•"/>
            </a:pPr>
            <a:r>
              <a:rPr lang="en-US" sz="3270">
                <a:solidFill>
                  <a:srgbClr val="FFFFFF"/>
                </a:solidFill>
                <a:latin typeface="Canva Sans Bold"/>
              </a:rPr>
              <a:t>We are working toward ending the HIV Epidemic</a:t>
            </a:r>
          </a:p>
          <a:p>
            <a:pPr algn="l">
              <a:lnSpc>
                <a:spcPts val="4578"/>
              </a:lnSpc>
            </a:pPr>
            <a:endParaRPr lang="en-US" sz="3270">
              <a:solidFill>
                <a:srgbClr val="FFFFFF"/>
              </a:solidFill>
              <a:latin typeface="Canva Sans Bold"/>
            </a:endParaRPr>
          </a:p>
          <a:p>
            <a:pPr marL="706021" lvl="1" indent="-353010" algn="l">
              <a:lnSpc>
                <a:spcPts val="4578"/>
              </a:lnSpc>
              <a:buFont typeface="Arial"/>
              <a:buChar char="•"/>
            </a:pPr>
            <a:r>
              <a:rPr lang="en-US" sz="3270">
                <a:solidFill>
                  <a:srgbClr val="FFFFFF"/>
                </a:solidFill>
                <a:latin typeface="Canva Sans Bold"/>
              </a:rPr>
              <a:t>Assisting people living HIV positive to get into care or back into care </a:t>
            </a:r>
          </a:p>
          <a:p>
            <a:pPr algn="l">
              <a:lnSpc>
                <a:spcPts val="4578"/>
              </a:lnSpc>
            </a:pPr>
            <a:endParaRPr lang="en-US" sz="327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028710" cy="10287000"/>
            <a:chOff x="0" y="0"/>
            <a:chExt cx="1028713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8700" cy="10287000"/>
            </a:xfrm>
            <a:custGeom>
              <a:avLst/>
              <a:gdLst/>
              <a:ahLst/>
              <a:cxnLst/>
              <a:rect l="l" t="t" r="r" b="b"/>
              <a:pathLst>
                <a:path w="1028700" h="10287000">
                  <a:moveTo>
                    <a:pt x="0" y="0"/>
                  </a:moveTo>
                  <a:lnTo>
                    <a:pt x="0" y="10287000"/>
                  </a:lnTo>
                  <a:lnTo>
                    <a:pt x="1028700" y="1028700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082C86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136051" y="3681603"/>
            <a:ext cx="123825" cy="123825"/>
            <a:chOff x="0" y="0"/>
            <a:chExt cx="123825" cy="1238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825" y="61976"/>
                  </a:moveTo>
                  <a:lnTo>
                    <a:pt x="123444" y="70104"/>
                  </a:lnTo>
                  <a:lnTo>
                    <a:pt x="120650" y="81915"/>
                  </a:lnTo>
                  <a:cubicBezTo>
                    <a:pt x="117602" y="89408"/>
                    <a:pt x="115570" y="92964"/>
                    <a:pt x="113411" y="96393"/>
                  </a:cubicBezTo>
                  <a:lnTo>
                    <a:pt x="108585" y="102870"/>
                  </a:lnTo>
                  <a:lnTo>
                    <a:pt x="99695" y="111125"/>
                  </a:lnTo>
                  <a:cubicBezTo>
                    <a:pt x="92964" y="115697"/>
                    <a:pt x="89408" y="117602"/>
                    <a:pt x="85598" y="119126"/>
                  </a:cubicBezTo>
                  <a:lnTo>
                    <a:pt x="77978" y="121793"/>
                  </a:lnTo>
                  <a:lnTo>
                    <a:pt x="66040" y="123825"/>
                  </a:lnTo>
                  <a:cubicBezTo>
                    <a:pt x="57912" y="123825"/>
                    <a:pt x="53848" y="123444"/>
                    <a:pt x="49911" y="122682"/>
                  </a:cubicBezTo>
                  <a:lnTo>
                    <a:pt x="42037" y="120650"/>
                  </a:lnTo>
                  <a:lnTo>
                    <a:pt x="30988" y="115570"/>
                  </a:lnTo>
                  <a:cubicBezTo>
                    <a:pt x="24257" y="110998"/>
                    <a:pt x="21082" y="108458"/>
                    <a:pt x="18288" y="105664"/>
                  </a:cubicBezTo>
                  <a:lnTo>
                    <a:pt x="12700" y="99695"/>
                  </a:lnTo>
                  <a:lnTo>
                    <a:pt x="6223" y="89408"/>
                  </a:lnTo>
                  <a:cubicBezTo>
                    <a:pt x="3175" y="81915"/>
                    <a:pt x="1905" y="77978"/>
                    <a:pt x="1143" y="74041"/>
                  </a:cubicBezTo>
                  <a:lnTo>
                    <a:pt x="0" y="66040"/>
                  </a:lnTo>
                  <a:lnTo>
                    <a:pt x="381" y="53848"/>
                  </a:lnTo>
                  <a:cubicBezTo>
                    <a:pt x="1905" y="45847"/>
                    <a:pt x="3175" y="42037"/>
                    <a:pt x="4699" y="38227"/>
                  </a:cubicBezTo>
                  <a:lnTo>
                    <a:pt x="8128" y="30861"/>
                  </a:lnTo>
                  <a:lnTo>
                    <a:pt x="15240" y="20955"/>
                  </a:lnTo>
                  <a:cubicBezTo>
                    <a:pt x="20955" y="15240"/>
                    <a:pt x="24130" y="12700"/>
                    <a:pt x="27559" y="10414"/>
                  </a:cubicBezTo>
                  <a:lnTo>
                    <a:pt x="34417" y="6223"/>
                  </a:lnTo>
                  <a:lnTo>
                    <a:pt x="45847" y="1905"/>
                  </a:lnTo>
                  <a:cubicBezTo>
                    <a:pt x="53848" y="381"/>
                    <a:pt x="57785" y="0"/>
                    <a:pt x="61976" y="0"/>
                  </a:cubicBezTo>
                  <a:lnTo>
                    <a:pt x="70104" y="381"/>
                  </a:lnTo>
                  <a:lnTo>
                    <a:pt x="81915" y="3175"/>
                  </a:lnTo>
                  <a:cubicBezTo>
                    <a:pt x="89408" y="6223"/>
                    <a:pt x="92964" y="8255"/>
                    <a:pt x="96393" y="10414"/>
                  </a:cubicBezTo>
                  <a:lnTo>
                    <a:pt x="102870" y="15240"/>
                  </a:lnTo>
                  <a:lnTo>
                    <a:pt x="111125" y="24130"/>
                  </a:lnTo>
                  <a:cubicBezTo>
                    <a:pt x="115697" y="30861"/>
                    <a:pt x="117602" y="34417"/>
                    <a:pt x="119126" y="38227"/>
                  </a:cubicBezTo>
                  <a:lnTo>
                    <a:pt x="121793" y="45847"/>
                  </a:lnTo>
                  <a:lnTo>
                    <a:pt x="123825" y="5778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136051" y="5324027"/>
            <a:ext cx="123825" cy="123825"/>
            <a:chOff x="0" y="0"/>
            <a:chExt cx="123825" cy="1238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825" y="61976"/>
                  </a:moveTo>
                  <a:lnTo>
                    <a:pt x="123444" y="70104"/>
                  </a:lnTo>
                  <a:lnTo>
                    <a:pt x="120650" y="81915"/>
                  </a:lnTo>
                  <a:cubicBezTo>
                    <a:pt x="117602" y="89408"/>
                    <a:pt x="115570" y="92964"/>
                    <a:pt x="113411" y="96393"/>
                  </a:cubicBezTo>
                  <a:lnTo>
                    <a:pt x="108585" y="102870"/>
                  </a:lnTo>
                  <a:lnTo>
                    <a:pt x="99695" y="111125"/>
                  </a:lnTo>
                  <a:cubicBezTo>
                    <a:pt x="92964" y="115697"/>
                    <a:pt x="89408" y="117602"/>
                    <a:pt x="85598" y="119126"/>
                  </a:cubicBezTo>
                  <a:lnTo>
                    <a:pt x="77978" y="121793"/>
                  </a:lnTo>
                  <a:lnTo>
                    <a:pt x="66040" y="123825"/>
                  </a:lnTo>
                  <a:cubicBezTo>
                    <a:pt x="57912" y="123825"/>
                    <a:pt x="53848" y="123444"/>
                    <a:pt x="49911" y="122682"/>
                  </a:cubicBezTo>
                  <a:lnTo>
                    <a:pt x="42037" y="120650"/>
                  </a:lnTo>
                  <a:lnTo>
                    <a:pt x="30988" y="115570"/>
                  </a:lnTo>
                  <a:cubicBezTo>
                    <a:pt x="24257" y="110998"/>
                    <a:pt x="21082" y="108458"/>
                    <a:pt x="18288" y="105664"/>
                  </a:cubicBezTo>
                  <a:lnTo>
                    <a:pt x="12700" y="99695"/>
                  </a:lnTo>
                  <a:lnTo>
                    <a:pt x="6223" y="89408"/>
                  </a:lnTo>
                  <a:cubicBezTo>
                    <a:pt x="3175" y="81915"/>
                    <a:pt x="1905" y="77978"/>
                    <a:pt x="1143" y="74041"/>
                  </a:cubicBezTo>
                  <a:lnTo>
                    <a:pt x="0" y="66040"/>
                  </a:lnTo>
                  <a:lnTo>
                    <a:pt x="381" y="53848"/>
                  </a:lnTo>
                  <a:cubicBezTo>
                    <a:pt x="1905" y="45847"/>
                    <a:pt x="3175" y="42037"/>
                    <a:pt x="4699" y="38227"/>
                  </a:cubicBezTo>
                  <a:lnTo>
                    <a:pt x="8128" y="30861"/>
                  </a:lnTo>
                  <a:lnTo>
                    <a:pt x="15240" y="20955"/>
                  </a:lnTo>
                  <a:cubicBezTo>
                    <a:pt x="20955" y="15240"/>
                    <a:pt x="24130" y="12700"/>
                    <a:pt x="27559" y="10414"/>
                  </a:cubicBezTo>
                  <a:lnTo>
                    <a:pt x="34417" y="6223"/>
                  </a:lnTo>
                  <a:lnTo>
                    <a:pt x="45847" y="1905"/>
                  </a:lnTo>
                  <a:cubicBezTo>
                    <a:pt x="53848" y="381"/>
                    <a:pt x="57785" y="0"/>
                    <a:pt x="61976" y="0"/>
                  </a:cubicBezTo>
                  <a:lnTo>
                    <a:pt x="70104" y="381"/>
                  </a:lnTo>
                  <a:lnTo>
                    <a:pt x="81915" y="3175"/>
                  </a:lnTo>
                  <a:cubicBezTo>
                    <a:pt x="89408" y="6223"/>
                    <a:pt x="92964" y="8255"/>
                    <a:pt x="96393" y="10414"/>
                  </a:cubicBezTo>
                  <a:lnTo>
                    <a:pt x="102870" y="15240"/>
                  </a:lnTo>
                  <a:lnTo>
                    <a:pt x="111125" y="24130"/>
                  </a:lnTo>
                  <a:cubicBezTo>
                    <a:pt x="115697" y="30861"/>
                    <a:pt x="117602" y="34417"/>
                    <a:pt x="119126" y="38227"/>
                  </a:cubicBezTo>
                  <a:lnTo>
                    <a:pt x="121793" y="45847"/>
                  </a:lnTo>
                  <a:lnTo>
                    <a:pt x="123825" y="5778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136051" y="7399563"/>
            <a:ext cx="123825" cy="123825"/>
            <a:chOff x="0" y="0"/>
            <a:chExt cx="123825" cy="1238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825" y="61976"/>
                  </a:moveTo>
                  <a:lnTo>
                    <a:pt x="123444" y="70104"/>
                  </a:lnTo>
                  <a:lnTo>
                    <a:pt x="120650" y="81915"/>
                  </a:lnTo>
                  <a:cubicBezTo>
                    <a:pt x="117602" y="89408"/>
                    <a:pt x="115570" y="92964"/>
                    <a:pt x="113411" y="96393"/>
                  </a:cubicBezTo>
                  <a:lnTo>
                    <a:pt x="108585" y="102870"/>
                  </a:lnTo>
                  <a:lnTo>
                    <a:pt x="99695" y="111125"/>
                  </a:lnTo>
                  <a:cubicBezTo>
                    <a:pt x="92964" y="115697"/>
                    <a:pt x="89408" y="117602"/>
                    <a:pt x="85598" y="119126"/>
                  </a:cubicBezTo>
                  <a:lnTo>
                    <a:pt x="77978" y="121793"/>
                  </a:lnTo>
                  <a:lnTo>
                    <a:pt x="66040" y="123825"/>
                  </a:lnTo>
                  <a:cubicBezTo>
                    <a:pt x="57912" y="123825"/>
                    <a:pt x="53848" y="123444"/>
                    <a:pt x="49911" y="122682"/>
                  </a:cubicBezTo>
                  <a:lnTo>
                    <a:pt x="42037" y="120650"/>
                  </a:lnTo>
                  <a:lnTo>
                    <a:pt x="30988" y="115570"/>
                  </a:lnTo>
                  <a:cubicBezTo>
                    <a:pt x="24257" y="110998"/>
                    <a:pt x="21082" y="108458"/>
                    <a:pt x="18288" y="105664"/>
                  </a:cubicBezTo>
                  <a:lnTo>
                    <a:pt x="12700" y="99695"/>
                  </a:lnTo>
                  <a:lnTo>
                    <a:pt x="6223" y="89408"/>
                  </a:lnTo>
                  <a:cubicBezTo>
                    <a:pt x="3175" y="81915"/>
                    <a:pt x="1905" y="77978"/>
                    <a:pt x="1143" y="74041"/>
                  </a:cubicBezTo>
                  <a:lnTo>
                    <a:pt x="0" y="66040"/>
                  </a:lnTo>
                  <a:lnTo>
                    <a:pt x="381" y="53848"/>
                  </a:lnTo>
                  <a:cubicBezTo>
                    <a:pt x="1905" y="45847"/>
                    <a:pt x="3175" y="42037"/>
                    <a:pt x="4699" y="38227"/>
                  </a:cubicBezTo>
                  <a:lnTo>
                    <a:pt x="8128" y="30861"/>
                  </a:lnTo>
                  <a:lnTo>
                    <a:pt x="15240" y="20955"/>
                  </a:lnTo>
                  <a:cubicBezTo>
                    <a:pt x="20955" y="15240"/>
                    <a:pt x="24130" y="12700"/>
                    <a:pt x="27559" y="10414"/>
                  </a:cubicBezTo>
                  <a:lnTo>
                    <a:pt x="34417" y="6223"/>
                  </a:lnTo>
                  <a:lnTo>
                    <a:pt x="45847" y="1905"/>
                  </a:lnTo>
                  <a:cubicBezTo>
                    <a:pt x="53848" y="381"/>
                    <a:pt x="57785" y="0"/>
                    <a:pt x="61976" y="0"/>
                  </a:cubicBezTo>
                  <a:lnTo>
                    <a:pt x="70104" y="381"/>
                  </a:lnTo>
                  <a:lnTo>
                    <a:pt x="81915" y="3175"/>
                  </a:lnTo>
                  <a:cubicBezTo>
                    <a:pt x="89408" y="6223"/>
                    <a:pt x="92964" y="8255"/>
                    <a:pt x="96393" y="10414"/>
                  </a:cubicBezTo>
                  <a:lnTo>
                    <a:pt x="102870" y="15240"/>
                  </a:lnTo>
                  <a:lnTo>
                    <a:pt x="111125" y="24130"/>
                  </a:lnTo>
                  <a:cubicBezTo>
                    <a:pt x="115697" y="30861"/>
                    <a:pt x="117602" y="34417"/>
                    <a:pt x="119126" y="38227"/>
                  </a:cubicBezTo>
                  <a:lnTo>
                    <a:pt x="121793" y="45847"/>
                  </a:lnTo>
                  <a:lnTo>
                    <a:pt x="123825" y="5778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4413763" y="5010626"/>
            <a:ext cx="1518466" cy="450523"/>
            <a:chOff x="0" y="0"/>
            <a:chExt cx="1518463" cy="4505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18539" cy="450469"/>
            </a:xfrm>
            <a:custGeom>
              <a:avLst/>
              <a:gdLst/>
              <a:ahLst/>
              <a:cxnLst/>
              <a:rect l="l" t="t" r="r" b="b"/>
              <a:pathLst>
                <a:path w="1518539" h="450469">
                  <a:moveTo>
                    <a:pt x="0" y="450469"/>
                  </a:moveTo>
                  <a:cubicBezTo>
                    <a:pt x="19050" y="367284"/>
                    <a:pt x="93599" y="305054"/>
                    <a:pt x="182499" y="305054"/>
                  </a:cubicBezTo>
                  <a:lnTo>
                    <a:pt x="229743" y="311150"/>
                  </a:lnTo>
                  <a:cubicBezTo>
                    <a:pt x="273685" y="217170"/>
                    <a:pt x="368935" y="152019"/>
                    <a:pt x="479425" y="152019"/>
                  </a:cubicBezTo>
                  <a:cubicBezTo>
                    <a:pt x="508000" y="152019"/>
                    <a:pt x="535559" y="156337"/>
                    <a:pt x="561467" y="164465"/>
                  </a:cubicBezTo>
                  <a:cubicBezTo>
                    <a:pt x="621030" y="65913"/>
                    <a:pt x="729107" y="0"/>
                    <a:pt x="852551" y="0"/>
                  </a:cubicBezTo>
                  <a:cubicBezTo>
                    <a:pt x="999490" y="0"/>
                    <a:pt x="1124585" y="93345"/>
                    <a:pt x="1171956" y="223901"/>
                  </a:cubicBezTo>
                  <a:cubicBezTo>
                    <a:pt x="1205484" y="205105"/>
                    <a:pt x="1244092" y="194437"/>
                    <a:pt x="1285367" y="194437"/>
                  </a:cubicBezTo>
                  <a:cubicBezTo>
                    <a:pt x="1414145" y="194437"/>
                    <a:pt x="1518539" y="298958"/>
                    <a:pt x="1518539" y="427736"/>
                  </a:cubicBezTo>
                  <a:lnTo>
                    <a:pt x="1518158" y="442976"/>
                  </a:lnTo>
                  <a:lnTo>
                    <a:pt x="0" y="450469"/>
                  </a:lnTo>
                  <a:close/>
                </a:path>
              </a:pathLst>
            </a:custGeom>
            <a:solidFill>
              <a:srgbClr val="E4E8FF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1939568" y="4903527"/>
            <a:ext cx="6410296" cy="5446976"/>
          </a:xfrm>
          <a:custGeom>
            <a:avLst/>
            <a:gdLst/>
            <a:ahLst/>
            <a:cxnLst/>
            <a:rect l="l" t="t" r="r" b="b"/>
            <a:pathLst>
              <a:path w="6410296" h="5446976">
                <a:moveTo>
                  <a:pt x="0" y="0"/>
                </a:moveTo>
                <a:lnTo>
                  <a:pt x="6410297" y="0"/>
                </a:lnTo>
                <a:lnTo>
                  <a:pt x="6410297" y="5446976"/>
                </a:lnTo>
                <a:lnTo>
                  <a:pt x="0" y="5446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438918" y="3492198"/>
            <a:ext cx="5956611" cy="527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35" dirty="0">
                <a:solidFill>
                  <a:srgbClr val="FFFFFF"/>
                </a:solidFill>
                <a:latin typeface="Inter"/>
              </a:rPr>
              <a:t>We are working toward reducing new HIV infections. </a:t>
            </a:r>
          </a:p>
          <a:p>
            <a:pPr algn="r" rtl="1">
              <a:lnSpc>
                <a:spcPts val="2837"/>
              </a:lnSpc>
            </a:pPr>
            <a:endParaRPr lang="en-US" sz="3035" dirty="0">
              <a:solidFill>
                <a:srgbClr val="FFFFFF"/>
              </a:solidFill>
              <a:latin typeface="Inter"/>
            </a:endParaRPr>
          </a:p>
          <a:p>
            <a:pPr algn="l">
              <a:lnSpc>
                <a:spcPts val="7588"/>
              </a:lnSpc>
            </a:pPr>
            <a:r>
              <a:rPr lang="en-US" sz="3035" dirty="0">
                <a:solidFill>
                  <a:srgbClr val="FFFFFF"/>
                </a:solidFill>
                <a:latin typeface="Inter"/>
              </a:rPr>
              <a:t>Our goal for the first 5 years (by</a:t>
            </a:r>
          </a:p>
          <a:p>
            <a:pPr algn="l">
              <a:lnSpc>
                <a:spcPts val="1517"/>
              </a:lnSpc>
            </a:pPr>
            <a:r>
              <a:rPr lang="en-US" sz="3035" dirty="0">
                <a:solidFill>
                  <a:srgbClr val="FFFFFF"/>
                </a:solidFill>
                <a:latin typeface="Inter"/>
              </a:rPr>
              <a:t>2025) is to reduce the number</a:t>
            </a:r>
          </a:p>
          <a:p>
            <a:pPr algn="l">
              <a:lnSpc>
                <a:spcPts val="6880"/>
              </a:lnSpc>
            </a:pPr>
            <a:r>
              <a:rPr lang="en-US" sz="3035" dirty="0">
                <a:solidFill>
                  <a:srgbClr val="FFFFFF"/>
                </a:solidFill>
                <a:latin typeface="Inter"/>
              </a:rPr>
              <a:t>for new HIV infections by 75%</a:t>
            </a:r>
          </a:p>
          <a:p>
            <a:pPr algn="l">
              <a:lnSpc>
                <a:spcPts val="7588"/>
              </a:lnSpc>
            </a:pPr>
            <a:r>
              <a:rPr lang="en-US" sz="3035" dirty="0">
                <a:solidFill>
                  <a:srgbClr val="FFFFFF"/>
                </a:solidFill>
                <a:latin typeface="Inter"/>
              </a:rPr>
              <a:t>Our 10 year goal (by 2030) is to</a:t>
            </a:r>
          </a:p>
          <a:p>
            <a:pPr algn="l">
              <a:lnSpc>
                <a:spcPts val="1517"/>
              </a:lnSpc>
            </a:pPr>
            <a:r>
              <a:rPr lang="en-US" sz="3035" dirty="0">
                <a:solidFill>
                  <a:srgbClr val="FFFFFF"/>
                </a:solidFill>
                <a:latin typeface="Inter"/>
              </a:rPr>
              <a:t>reduce the number for new</a:t>
            </a:r>
          </a:p>
          <a:p>
            <a:pPr algn="l">
              <a:lnSpc>
                <a:spcPts val="6880"/>
              </a:lnSpc>
            </a:pPr>
            <a:r>
              <a:rPr lang="en-US" sz="3035" dirty="0">
                <a:solidFill>
                  <a:srgbClr val="FFFFFF"/>
                </a:solidFill>
                <a:latin typeface="Inter"/>
              </a:rPr>
              <a:t>infections at least by 90%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67174" y="2004879"/>
            <a:ext cx="9186853" cy="1130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4330">
                <a:solidFill>
                  <a:srgbClr val="FFFFFF"/>
                </a:solidFill>
                <a:latin typeface="Inter Bold"/>
              </a:rPr>
              <a:t>The main goal for Operation BRAVE is ending the HIV Epidemic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76400" y="171440"/>
            <a:ext cx="1293653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42"/>
              </a:lnSpc>
            </a:pPr>
            <a:r>
              <a:rPr lang="en-US" sz="7530" spc="263" dirty="0">
                <a:solidFill>
                  <a:srgbClr val="FFFFFF"/>
                </a:solidFill>
                <a:latin typeface="Inter Bold"/>
              </a:rPr>
              <a:t>WHAT IS OUR GOAL?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14877" y="5350173"/>
            <a:ext cx="180975" cy="180975"/>
            <a:chOff x="0" y="0"/>
            <a:chExt cx="180975" cy="180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975" y="90424"/>
                  </a:moveTo>
                  <a:lnTo>
                    <a:pt x="180340" y="102235"/>
                  </a:lnTo>
                  <a:cubicBezTo>
                    <a:pt x="178054" y="113919"/>
                    <a:pt x="176276" y="119507"/>
                    <a:pt x="173990" y="125095"/>
                  </a:cubicBezTo>
                  <a:lnTo>
                    <a:pt x="168910" y="135763"/>
                  </a:lnTo>
                  <a:cubicBezTo>
                    <a:pt x="162306" y="145669"/>
                    <a:pt x="158496" y="150241"/>
                    <a:pt x="154305" y="154432"/>
                  </a:cubicBezTo>
                  <a:lnTo>
                    <a:pt x="145542" y="162433"/>
                  </a:lnTo>
                  <a:cubicBezTo>
                    <a:pt x="135636" y="169037"/>
                    <a:pt x="130429" y="171831"/>
                    <a:pt x="124968" y="174117"/>
                  </a:cubicBezTo>
                  <a:lnTo>
                    <a:pt x="113792" y="178054"/>
                  </a:lnTo>
                  <a:cubicBezTo>
                    <a:pt x="102108" y="180340"/>
                    <a:pt x="96266" y="180975"/>
                    <a:pt x="90297" y="180975"/>
                  </a:cubicBezTo>
                  <a:lnTo>
                    <a:pt x="78486" y="180340"/>
                  </a:lnTo>
                  <a:cubicBezTo>
                    <a:pt x="66802" y="178054"/>
                    <a:pt x="61214" y="176276"/>
                    <a:pt x="55626" y="173990"/>
                  </a:cubicBezTo>
                  <a:lnTo>
                    <a:pt x="44958" y="168910"/>
                  </a:lnTo>
                  <a:cubicBezTo>
                    <a:pt x="35052" y="162306"/>
                    <a:pt x="30480" y="158496"/>
                    <a:pt x="26289" y="154305"/>
                  </a:cubicBezTo>
                  <a:lnTo>
                    <a:pt x="18288" y="145542"/>
                  </a:lnTo>
                  <a:cubicBezTo>
                    <a:pt x="11938" y="135763"/>
                    <a:pt x="9144" y="130556"/>
                    <a:pt x="6858" y="125095"/>
                  </a:cubicBezTo>
                  <a:lnTo>
                    <a:pt x="2921" y="113919"/>
                  </a:lnTo>
                  <a:cubicBezTo>
                    <a:pt x="635" y="102362"/>
                    <a:pt x="0" y="96393"/>
                    <a:pt x="0" y="90424"/>
                  </a:cubicBezTo>
                  <a:lnTo>
                    <a:pt x="635" y="78613"/>
                  </a:lnTo>
                  <a:cubicBezTo>
                    <a:pt x="2921" y="66929"/>
                    <a:pt x="4699" y="61341"/>
                    <a:pt x="6985" y="55753"/>
                  </a:cubicBezTo>
                  <a:lnTo>
                    <a:pt x="12065" y="45085"/>
                  </a:lnTo>
                  <a:cubicBezTo>
                    <a:pt x="18669" y="35179"/>
                    <a:pt x="22479" y="30607"/>
                    <a:pt x="26670" y="26416"/>
                  </a:cubicBezTo>
                  <a:lnTo>
                    <a:pt x="35433" y="18415"/>
                  </a:lnTo>
                  <a:cubicBezTo>
                    <a:pt x="45212" y="11938"/>
                    <a:pt x="50419" y="9144"/>
                    <a:pt x="55880" y="6858"/>
                  </a:cubicBezTo>
                  <a:lnTo>
                    <a:pt x="67056" y="2921"/>
                  </a:lnTo>
                  <a:cubicBezTo>
                    <a:pt x="78613" y="635"/>
                    <a:pt x="84582" y="0"/>
                    <a:pt x="90424" y="0"/>
                  </a:cubicBezTo>
                  <a:lnTo>
                    <a:pt x="102235" y="635"/>
                  </a:lnTo>
                  <a:cubicBezTo>
                    <a:pt x="113919" y="2921"/>
                    <a:pt x="119507" y="4699"/>
                    <a:pt x="125095" y="6985"/>
                  </a:cubicBezTo>
                  <a:lnTo>
                    <a:pt x="135763" y="12065"/>
                  </a:lnTo>
                  <a:cubicBezTo>
                    <a:pt x="145669" y="18669"/>
                    <a:pt x="150241" y="22479"/>
                    <a:pt x="154432" y="26670"/>
                  </a:cubicBezTo>
                  <a:lnTo>
                    <a:pt x="162433" y="35433"/>
                  </a:lnTo>
                  <a:cubicBezTo>
                    <a:pt x="169037" y="45339"/>
                    <a:pt x="171831" y="50546"/>
                    <a:pt x="174117" y="56007"/>
                  </a:cubicBezTo>
                  <a:lnTo>
                    <a:pt x="178054" y="67183"/>
                  </a:lnTo>
                  <a:cubicBezTo>
                    <a:pt x="180340" y="78867"/>
                    <a:pt x="180975" y="84709"/>
                    <a:pt x="180975" y="906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4877" y="6074073"/>
            <a:ext cx="180975" cy="180975"/>
            <a:chOff x="0" y="0"/>
            <a:chExt cx="180975" cy="180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975" y="90424"/>
                  </a:moveTo>
                  <a:lnTo>
                    <a:pt x="180340" y="102235"/>
                  </a:lnTo>
                  <a:cubicBezTo>
                    <a:pt x="178054" y="113919"/>
                    <a:pt x="176276" y="119507"/>
                    <a:pt x="173990" y="125095"/>
                  </a:cubicBezTo>
                  <a:lnTo>
                    <a:pt x="168910" y="135763"/>
                  </a:lnTo>
                  <a:cubicBezTo>
                    <a:pt x="162306" y="145669"/>
                    <a:pt x="158496" y="150241"/>
                    <a:pt x="154305" y="154432"/>
                  </a:cubicBezTo>
                  <a:lnTo>
                    <a:pt x="145542" y="162433"/>
                  </a:lnTo>
                  <a:cubicBezTo>
                    <a:pt x="135636" y="169037"/>
                    <a:pt x="130429" y="171831"/>
                    <a:pt x="124968" y="174117"/>
                  </a:cubicBezTo>
                  <a:lnTo>
                    <a:pt x="113792" y="178054"/>
                  </a:lnTo>
                  <a:cubicBezTo>
                    <a:pt x="102108" y="180340"/>
                    <a:pt x="96266" y="180975"/>
                    <a:pt x="90297" y="180975"/>
                  </a:cubicBezTo>
                  <a:lnTo>
                    <a:pt x="78486" y="180340"/>
                  </a:lnTo>
                  <a:cubicBezTo>
                    <a:pt x="66802" y="178054"/>
                    <a:pt x="61214" y="176276"/>
                    <a:pt x="55626" y="173990"/>
                  </a:cubicBezTo>
                  <a:lnTo>
                    <a:pt x="44958" y="168910"/>
                  </a:lnTo>
                  <a:cubicBezTo>
                    <a:pt x="35052" y="162306"/>
                    <a:pt x="30480" y="158496"/>
                    <a:pt x="26289" y="154305"/>
                  </a:cubicBezTo>
                  <a:lnTo>
                    <a:pt x="18288" y="145542"/>
                  </a:lnTo>
                  <a:cubicBezTo>
                    <a:pt x="11938" y="135763"/>
                    <a:pt x="9144" y="130556"/>
                    <a:pt x="6858" y="125095"/>
                  </a:cubicBezTo>
                  <a:lnTo>
                    <a:pt x="2921" y="113919"/>
                  </a:lnTo>
                  <a:cubicBezTo>
                    <a:pt x="635" y="102362"/>
                    <a:pt x="0" y="96393"/>
                    <a:pt x="0" y="90424"/>
                  </a:cubicBezTo>
                  <a:lnTo>
                    <a:pt x="635" y="78613"/>
                  </a:lnTo>
                  <a:cubicBezTo>
                    <a:pt x="2921" y="66929"/>
                    <a:pt x="4699" y="61341"/>
                    <a:pt x="6985" y="55753"/>
                  </a:cubicBezTo>
                  <a:lnTo>
                    <a:pt x="12065" y="45085"/>
                  </a:lnTo>
                  <a:cubicBezTo>
                    <a:pt x="18669" y="35179"/>
                    <a:pt x="22479" y="30607"/>
                    <a:pt x="26670" y="26416"/>
                  </a:cubicBezTo>
                  <a:lnTo>
                    <a:pt x="35433" y="18415"/>
                  </a:lnTo>
                  <a:cubicBezTo>
                    <a:pt x="45212" y="11938"/>
                    <a:pt x="50419" y="9144"/>
                    <a:pt x="55880" y="6858"/>
                  </a:cubicBezTo>
                  <a:lnTo>
                    <a:pt x="67056" y="2921"/>
                  </a:lnTo>
                  <a:cubicBezTo>
                    <a:pt x="78613" y="635"/>
                    <a:pt x="84582" y="0"/>
                    <a:pt x="90424" y="0"/>
                  </a:cubicBezTo>
                  <a:lnTo>
                    <a:pt x="102235" y="635"/>
                  </a:lnTo>
                  <a:cubicBezTo>
                    <a:pt x="113919" y="2921"/>
                    <a:pt x="119507" y="4699"/>
                    <a:pt x="125095" y="6985"/>
                  </a:cubicBezTo>
                  <a:lnTo>
                    <a:pt x="135763" y="12065"/>
                  </a:lnTo>
                  <a:cubicBezTo>
                    <a:pt x="145669" y="18669"/>
                    <a:pt x="150241" y="22479"/>
                    <a:pt x="154432" y="26670"/>
                  </a:cubicBezTo>
                  <a:lnTo>
                    <a:pt x="162433" y="35433"/>
                  </a:lnTo>
                  <a:cubicBezTo>
                    <a:pt x="169037" y="45339"/>
                    <a:pt x="171831" y="50546"/>
                    <a:pt x="174117" y="56007"/>
                  </a:cubicBezTo>
                  <a:lnTo>
                    <a:pt x="178054" y="67183"/>
                  </a:lnTo>
                  <a:cubicBezTo>
                    <a:pt x="180340" y="78867"/>
                    <a:pt x="180975" y="84709"/>
                    <a:pt x="180975" y="906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14877" y="6797973"/>
            <a:ext cx="180975" cy="180975"/>
            <a:chOff x="0" y="0"/>
            <a:chExt cx="180975" cy="180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975" y="90424"/>
                  </a:moveTo>
                  <a:lnTo>
                    <a:pt x="180340" y="102235"/>
                  </a:lnTo>
                  <a:cubicBezTo>
                    <a:pt x="178054" y="113919"/>
                    <a:pt x="176276" y="119507"/>
                    <a:pt x="173990" y="125095"/>
                  </a:cubicBezTo>
                  <a:lnTo>
                    <a:pt x="168910" y="135763"/>
                  </a:lnTo>
                  <a:cubicBezTo>
                    <a:pt x="162306" y="145669"/>
                    <a:pt x="158496" y="150241"/>
                    <a:pt x="154305" y="154432"/>
                  </a:cubicBezTo>
                  <a:lnTo>
                    <a:pt x="145542" y="162433"/>
                  </a:lnTo>
                  <a:cubicBezTo>
                    <a:pt x="135636" y="169037"/>
                    <a:pt x="130429" y="171831"/>
                    <a:pt x="124968" y="174117"/>
                  </a:cubicBezTo>
                  <a:lnTo>
                    <a:pt x="113792" y="178054"/>
                  </a:lnTo>
                  <a:cubicBezTo>
                    <a:pt x="102108" y="180340"/>
                    <a:pt x="96266" y="180975"/>
                    <a:pt x="90297" y="180975"/>
                  </a:cubicBezTo>
                  <a:lnTo>
                    <a:pt x="78486" y="180340"/>
                  </a:lnTo>
                  <a:cubicBezTo>
                    <a:pt x="66802" y="178054"/>
                    <a:pt x="61214" y="176276"/>
                    <a:pt x="55626" y="173990"/>
                  </a:cubicBezTo>
                  <a:lnTo>
                    <a:pt x="44958" y="168910"/>
                  </a:lnTo>
                  <a:cubicBezTo>
                    <a:pt x="35052" y="162306"/>
                    <a:pt x="30480" y="158496"/>
                    <a:pt x="26289" y="154305"/>
                  </a:cubicBezTo>
                  <a:lnTo>
                    <a:pt x="18288" y="145542"/>
                  </a:lnTo>
                  <a:cubicBezTo>
                    <a:pt x="11938" y="135763"/>
                    <a:pt x="9144" y="130556"/>
                    <a:pt x="6858" y="125095"/>
                  </a:cubicBezTo>
                  <a:lnTo>
                    <a:pt x="2921" y="113919"/>
                  </a:lnTo>
                  <a:cubicBezTo>
                    <a:pt x="635" y="102362"/>
                    <a:pt x="0" y="96393"/>
                    <a:pt x="0" y="90424"/>
                  </a:cubicBezTo>
                  <a:lnTo>
                    <a:pt x="635" y="78613"/>
                  </a:lnTo>
                  <a:cubicBezTo>
                    <a:pt x="2921" y="66929"/>
                    <a:pt x="4699" y="61341"/>
                    <a:pt x="6985" y="55753"/>
                  </a:cubicBezTo>
                  <a:lnTo>
                    <a:pt x="12065" y="45085"/>
                  </a:lnTo>
                  <a:cubicBezTo>
                    <a:pt x="18669" y="35179"/>
                    <a:pt x="22479" y="30607"/>
                    <a:pt x="26670" y="26416"/>
                  </a:cubicBezTo>
                  <a:lnTo>
                    <a:pt x="35433" y="18415"/>
                  </a:lnTo>
                  <a:cubicBezTo>
                    <a:pt x="45212" y="11938"/>
                    <a:pt x="50419" y="9144"/>
                    <a:pt x="55880" y="6858"/>
                  </a:cubicBezTo>
                  <a:lnTo>
                    <a:pt x="67056" y="2921"/>
                  </a:lnTo>
                  <a:cubicBezTo>
                    <a:pt x="78613" y="635"/>
                    <a:pt x="84582" y="0"/>
                    <a:pt x="90424" y="0"/>
                  </a:cubicBezTo>
                  <a:lnTo>
                    <a:pt x="102235" y="635"/>
                  </a:lnTo>
                  <a:cubicBezTo>
                    <a:pt x="113919" y="2921"/>
                    <a:pt x="119507" y="4699"/>
                    <a:pt x="125095" y="6985"/>
                  </a:cubicBezTo>
                  <a:lnTo>
                    <a:pt x="135763" y="12065"/>
                  </a:lnTo>
                  <a:cubicBezTo>
                    <a:pt x="145669" y="18669"/>
                    <a:pt x="150241" y="22479"/>
                    <a:pt x="154432" y="26670"/>
                  </a:cubicBezTo>
                  <a:lnTo>
                    <a:pt x="162433" y="35433"/>
                  </a:lnTo>
                  <a:cubicBezTo>
                    <a:pt x="169037" y="45339"/>
                    <a:pt x="171831" y="50546"/>
                    <a:pt x="174117" y="56007"/>
                  </a:cubicBezTo>
                  <a:lnTo>
                    <a:pt x="178054" y="67183"/>
                  </a:lnTo>
                  <a:cubicBezTo>
                    <a:pt x="180340" y="78867"/>
                    <a:pt x="180975" y="84709"/>
                    <a:pt x="180975" y="906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14877" y="7521873"/>
            <a:ext cx="180975" cy="180975"/>
            <a:chOff x="0" y="0"/>
            <a:chExt cx="180975" cy="180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975" y="90424"/>
                  </a:moveTo>
                  <a:lnTo>
                    <a:pt x="180340" y="102235"/>
                  </a:lnTo>
                  <a:cubicBezTo>
                    <a:pt x="178054" y="113919"/>
                    <a:pt x="176276" y="119507"/>
                    <a:pt x="173990" y="125095"/>
                  </a:cubicBezTo>
                  <a:lnTo>
                    <a:pt x="168910" y="135763"/>
                  </a:lnTo>
                  <a:cubicBezTo>
                    <a:pt x="162306" y="145669"/>
                    <a:pt x="158496" y="150241"/>
                    <a:pt x="154305" y="154432"/>
                  </a:cubicBezTo>
                  <a:lnTo>
                    <a:pt x="145542" y="162433"/>
                  </a:lnTo>
                  <a:cubicBezTo>
                    <a:pt x="135636" y="169037"/>
                    <a:pt x="130429" y="171831"/>
                    <a:pt x="124968" y="174117"/>
                  </a:cubicBezTo>
                  <a:lnTo>
                    <a:pt x="113792" y="178054"/>
                  </a:lnTo>
                  <a:cubicBezTo>
                    <a:pt x="102108" y="180340"/>
                    <a:pt x="96266" y="180975"/>
                    <a:pt x="90297" y="180975"/>
                  </a:cubicBezTo>
                  <a:lnTo>
                    <a:pt x="78486" y="180340"/>
                  </a:lnTo>
                  <a:cubicBezTo>
                    <a:pt x="66802" y="178054"/>
                    <a:pt x="61214" y="176276"/>
                    <a:pt x="55626" y="173990"/>
                  </a:cubicBezTo>
                  <a:lnTo>
                    <a:pt x="44958" y="168910"/>
                  </a:lnTo>
                  <a:cubicBezTo>
                    <a:pt x="35052" y="162306"/>
                    <a:pt x="30480" y="158496"/>
                    <a:pt x="26289" y="154305"/>
                  </a:cubicBezTo>
                  <a:lnTo>
                    <a:pt x="18288" y="145542"/>
                  </a:lnTo>
                  <a:cubicBezTo>
                    <a:pt x="11938" y="135763"/>
                    <a:pt x="9144" y="130556"/>
                    <a:pt x="6858" y="125095"/>
                  </a:cubicBezTo>
                  <a:lnTo>
                    <a:pt x="2921" y="113919"/>
                  </a:lnTo>
                  <a:cubicBezTo>
                    <a:pt x="635" y="102362"/>
                    <a:pt x="0" y="96393"/>
                    <a:pt x="0" y="90424"/>
                  </a:cubicBezTo>
                  <a:lnTo>
                    <a:pt x="635" y="78613"/>
                  </a:lnTo>
                  <a:cubicBezTo>
                    <a:pt x="2921" y="66929"/>
                    <a:pt x="4699" y="61341"/>
                    <a:pt x="6985" y="55753"/>
                  </a:cubicBezTo>
                  <a:lnTo>
                    <a:pt x="12065" y="45085"/>
                  </a:lnTo>
                  <a:cubicBezTo>
                    <a:pt x="18669" y="35179"/>
                    <a:pt x="22479" y="30607"/>
                    <a:pt x="26670" y="26416"/>
                  </a:cubicBezTo>
                  <a:lnTo>
                    <a:pt x="35433" y="18415"/>
                  </a:lnTo>
                  <a:cubicBezTo>
                    <a:pt x="45212" y="11938"/>
                    <a:pt x="50419" y="9144"/>
                    <a:pt x="55880" y="6858"/>
                  </a:cubicBezTo>
                  <a:lnTo>
                    <a:pt x="67056" y="2921"/>
                  </a:lnTo>
                  <a:cubicBezTo>
                    <a:pt x="78613" y="635"/>
                    <a:pt x="84582" y="0"/>
                    <a:pt x="90424" y="0"/>
                  </a:cubicBezTo>
                  <a:lnTo>
                    <a:pt x="102235" y="635"/>
                  </a:lnTo>
                  <a:cubicBezTo>
                    <a:pt x="113919" y="2921"/>
                    <a:pt x="119507" y="4699"/>
                    <a:pt x="125095" y="6985"/>
                  </a:cubicBezTo>
                  <a:lnTo>
                    <a:pt x="135763" y="12065"/>
                  </a:lnTo>
                  <a:cubicBezTo>
                    <a:pt x="145669" y="18669"/>
                    <a:pt x="150241" y="22479"/>
                    <a:pt x="154432" y="26670"/>
                  </a:cubicBezTo>
                  <a:lnTo>
                    <a:pt x="162433" y="35433"/>
                  </a:lnTo>
                  <a:cubicBezTo>
                    <a:pt x="169037" y="45339"/>
                    <a:pt x="171831" y="50546"/>
                    <a:pt x="174117" y="56007"/>
                  </a:cubicBezTo>
                  <a:lnTo>
                    <a:pt x="178054" y="67183"/>
                  </a:lnTo>
                  <a:cubicBezTo>
                    <a:pt x="180340" y="78867"/>
                    <a:pt x="180975" y="84709"/>
                    <a:pt x="180975" y="906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2614986" y="36986"/>
            <a:ext cx="5358441" cy="4236415"/>
          </a:xfrm>
          <a:custGeom>
            <a:avLst/>
            <a:gdLst/>
            <a:ahLst/>
            <a:cxnLst/>
            <a:rect l="l" t="t" r="r" b="b"/>
            <a:pathLst>
              <a:path w="5358441" h="4236415">
                <a:moveTo>
                  <a:pt x="0" y="0"/>
                </a:moveTo>
                <a:lnTo>
                  <a:pt x="5358441" y="0"/>
                </a:lnTo>
                <a:lnTo>
                  <a:pt x="5358441" y="4236415"/>
                </a:lnTo>
                <a:lnTo>
                  <a:pt x="0" y="4236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86340" y="930136"/>
            <a:ext cx="115824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70"/>
              </a:lnSpc>
            </a:pPr>
            <a:r>
              <a:rPr lang="en-US" sz="6690" spc="234" dirty="0">
                <a:solidFill>
                  <a:srgbClr val="FFFFFF"/>
                </a:solidFill>
                <a:latin typeface="Inter Bold"/>
              </a:rPr>
              <a:t>HOW ARE WE HELPING?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6341" y="2062705"/>
            <a:ext cx="1113615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1"/>
              </a:lnSpc>
            </a:pPr>
            <a:r>
              <a:rPr lang="en-US" sz="3539" dirty="0">
                <a:solidFill>
                  <a:srgbClr val="FFFFFF"/>
                </a:solidFill>
                <a:latin typeface="Canva Sans Bold"/>
              </a:rPr>
              <a:t>We are encouraging people in the community who are living with HIV to </a:t>
            </a:r>
            <a:r>
              <a:rPr lang="en-US" sz="3539" dirty="0" err="1">
                <a:solidFill>
                  <a:srgbClr val="FFFFFF"/>
                </a:solidFill>
                <a:latin typeface="Canva Sans Bold"/>
              </a:rPr>
              <a:t>recieve</a:t>
            </a:r>
            <a:r>
              <a:rPr lang="en-US" sz="3539" dirty="0">
                <a:solidFill>
                  <a:srgbClr val="FFFFFF"/>
                </a:solidFill>
                <a:latin typeface="Canva Sans Bold"/>
              </a:rPr>
              <a:t> care, starting with connecting them to a Nurse Care Coordinator.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361409"/>
            <a:ext cx="17381372" cy="3539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8"/>
              </a:lnSpc>
            </a:pPr>
            <a:r>
              <a:rPr lang="en-US" sz="4099">
                <a:solidFill>
                  <a:srgbClr val="FFFFFF"/>
                </a:solidFill>
                <a:latin typeface="Canva Sans Bold"/>
              </a:rPr>
              <a:t>Nurse Care Coordinators help with:</a:t>
            </a:r>
          </a:p>
          <a:p>
            <a:pPr algn="l">
              <a:lnSpc>
                <a:spcPts val="5698"/>
              </a:lnSpc>
            </a:pPr>
            <a:r>
              <a:rPr lang="en-US" sz="4099">
                <a:solidFill>
                  <a:srgbClr val="FFFFFF"/>
                </a:solidFill>
                <a:latin typeface="Canva Sans Bold"/>
              </a:rPr>
              <a:t>Scheduling appointments/appointment reminders </a:t>
            </a:r>
          </a:p>
          <a:p>
            <a:pPr algn="l">
              <a:lnSpc>
                <a:spcPts val="5698"/>
              </a:lnSpc>
            </a:pPr>
            <a:r>
              <a:rPr lang="en-US" sz="4099">
                <a:solidFill>
                  <a:srgbClr val="FFFFFF"/>
                </a:solidFill>
                <a:latin typeface="Canva Sans Bold"/>
              </a:rPr>
              <a:t>Transportation (monthly bus pass) </a:t>
            </a:r>
          </a:p>
          <a:p>
            <a:pPr algn="l">
              <a:lnSpc>
                <a:spcPts val="5698"/>
              </a:lnSpc>
            </a:pPr>
            <a:r>
              <a:rPr lang="en-US" sz="4099">
                <a:solidFill>
                  <a:srgbClr val="FFFFFF"/>
                </a:solidFill>
                <a:latin typeface="Canva Sans Bold"/>
              </a:rPr>
              <a:t>Gift cards (grocery store) </a:t>
            </a:r>
          </a:p>
          <a:p>
            <a:pPr algn="l">
              <a:lnSpc>
                <a:spcPts val="5698"/>
              </a:lnSpc>
            </a:pPr>
            <a:r>
              <a:rPr lang="en-US" sz="4099">
                <a:solidFill>
                  <a:srgbClr val="FFFFFF"/>
                </a:solidFill>
                <a:latin typeface="Canva Sans Bold"/>
              </a:rPr>
              <a:t>Resources (support groups, financial assistance)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9368" y="8816397"/>
            <a:ext cx="17308611" cy="76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Canva Sans Bold"/>
              </a:rPr>
              <a:t>This includes Newly diagnosed, Out of Care and Existing patients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7259300" cy="10287000"/>
            </a:xfrm>
            <a:custGeom>
              <a:avLst/>
              <a:gdLst/>
              <a:ahLst/>
              <a:cxnLst/>
              <a:rect l="l" t="t" r="r" b="b"/>
              <a:pathLst>
                <a:path w="17259300" h="10287000">
                  <a:moveTo>
                    <a:pt x="0" y="0"/>
                  </a:moveTo>
                  <a:lnTo>
                    <a:pt x="0" y="10287000"/>
                  </a:lnTo>
                  <a:lnTo>
                    <a:pt x="17259300" y="10287000"/>
                  </a:lnTo>
                  <a:lnTo>
                    <a:pt x="17259300" y="0"/>
                  </a:lnTo>
                  <a:close/>
                </a:path>
              </a:pathLst>
            </a:custGeom>
            <a:solidFill>
              <a:srgbClr val="E40D0D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7322800" y="63500"/>
              <a:ext cx="1028700" cy="10287000"/>
            </a:xfrm>
            <a:custGeom>
              <a:avLst/>
              <a:gdLst/>
              <a:ahLst/>
              <a:cxnLst/>
              <a:rect l="l" t="t" r="r" b="b"/>
              <a:pathLst>
                <a:path w="1028700" h="10287000">
                  <a:moveTo>
                    <a:pt x="0" y="0"/>
                  </a:moveTo>
                  <a:lnTo>
                    <a:pt x="0" y="10287000"/>
                  </a:lnTo>
                  <a:lnTo>
                    <a:pt x="1028700" y="1028700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082C8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365106" y="0"/>
            <a:ext cx="5895746" cy="3952875"/>
          </a:xfrm>
          <a:custGeom>
            <a:avLst/>
            <a:gdLst/>
            <a:ahLst/>
            <a:cxnLst/>
            <a:rect l="l" t="t" r="r" b="b"/>
            <a:pathLst>
              <a:path w="5895746" h="3952875">
                <a:moveTo>
                  <a:pt x="0" y="0"/>
                </a:moveTo>
                <a:lnTo>
                  <a:pt x="5895747" y="0"/>
                </a:lnTo>
                <a:lnTo>
                  <a:pt x="5895747" y="3952875"/>
                </a:lnTo>
                <a:lnTo>
                  <a:pt x="0" y="3952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597" b="-698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05626" y="6270403"/>
            <a:ext cx="4316530" cy="4077862"/>
          </a:xfrm>
          <a:custGeom>
            <a:avLst/>
            <a:gdLst/>
            <a:ahLst/>
            <a:cxnLst/>
            <a:rect l="l" t="t" r="r" b="b"/>
            <a:pathLst>
              <a:path w="4316530" h="4077862">
                <a:moveTo>
                  <a:pt x="0" y="0"/>
                </a:moveTo>
                <a:lnTo>
                  <a:pt x="4316529" y="0"/>
                </a:lnTo>
                <a:lnTo>
                  <a:pt x="4316529" y="4077862"/>
                </a:lnTo>
                <a:lnTo>
                  <a:pt x="0" y="4077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497300" y="6731003"/>
            <a:ext cx="279397" cy="546097"/>
          </a:xfrm>
          <a:custGeom>
            <a:avLst/>
            <a:gdLst/>
            <a:ahLst/>
            <a:cxnLst/>
            <a:rect l="l" t="t" r="r" b="b"/>
            <a:pathLst>
              <a:path w="279397" h="546097">
                <a:moveTo>
                  <a:pt x="0" y="0"/>
                </a:moveTo>
                <a:lnTo>
                  <a:pt x="279397" y="0"/>
                </a:lnTo>
                <a:lnTo>
                  <a:pt x="279397" y="546097"/>
                </a:lnTo>
                <a:lnTo>
                  <a:pt x="0" y="546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343050" y="7564622"/>
            <a:ext cx="1326680" cy="1766735"/>
            <a:chOff x="0" y="0"/>
            <a:chExt cx="1326680" cy="1766735"/>
          </a:xfrm>
        </p:grpSpPr>
        <p:sp>
          <p:nvSpPr>
            <p:cNvPr id="9" name="Freeform 9"/>
            <p:cNvSpPr/>
            <p:nvPr/>
          </p:nvSpPr>
          <p:spPr>
            <a:xfrm>
              <a:off x="806069" y="63500"/>
              <a:ext cx="339979" cy="364236"/>
            </a:xfrm>
            <a:custGeom>
              <a:avLst/>
              <a:gdLst/>
              <a:ahLst/>
              <a:cxnLst/>
              <a:rect l="l" t="t" r="r" b="b"/>
              <a:pathLst>
                <a:path w="339979" h="364236">
                  <a:moveTo>
                    <a:pt x="59563" y="0"/>
                  </a:moveTo>
                  <a:lnTo>
                    <a:pt x="193802" y="114427"/>
                  </a:lnTo>
                  <a:cubicBezTo>
                    <a:pt x="203200" y="122428"/>
                    <a:pt x="211582" y="131699"/>
                    <a:pt x="218694" y="141859"/>
                  </a:cubicBezTo>
                  <a:lnTo>
                    <a:pt x="339979" y="315976"/>
                  </a:lnTo>
                  <a:lnTo>
                    <a:pt x="256286" y="364236"/>
                  </a:lnTo>
                  <a:lnTo>
                    <a:pt x="172847" y="242570"/>
                  </a:lnTo>
                  <a:cubicBezTo>
                    <a:pt x="157226" y="219837"/>
                    <a:pt x="136525" y="201168"/>
                    <a:pt x="112268" y="187960"/>
                  </a:cubicBezTo>
                  <a:lnTo>
                    <a:pt x="0" y="126746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EA942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0" y="189992"/>
              <a:ext cx="344678" cy="492125"/>
            </a:xfrm>
            <a:custGeom>
              <a:avLst/>
              <a:gdLst/>
              <a:ahLst/>
              <a:cxnLst/>
              <a:rect l="l" t="t" r="r" b="b"/>
              <a:pathLst>
                <a:path w="344678" h="492125">
                  <a:moveTo>
                    <a:pt x="344678" y="121031"/>
                  </a:moveTo>
                  <a:lnTo>
                    <a:pt x="27940" y="492125"/>
                  </a:lnTo>
                  <a:lnTo>
                    <a:pt x="0" y="433832"/>
                  </a:lnTo>
                  <a:lnTo>
                    <a:pt x="275082" y="0"/>
                  </a:lnTo>
                  <a:lnTo>
                    <a:pt x="344678" y="121031"/>
                  </a:lnTo>
                  <a:close/>
                </a:path>
              </a:pathLst>
            </a:custGeom>
            <a:solidFill>
              <a:srgbClr val="EA9423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44399" y="1489710"/>
              <a:ext cx="322453" cy="213487"/>
            </a:xfrm>
            <a:custGeom>
              <a:avLst/>
              <a:gdLst/>
              <a:ahLst/>
              <a:cxnLst/>
              <a:rect l="l" t="t" r="r" b="b"/>
              <a:pathLst>
                <a:path w="322453" h="213487">
                  <a:moveTo>
                    <a:pt x="322326" y="127"/>
                  </a:moveTo>
                  <a:lnTo>
                    <a:pt x="322326" y="213487"/>
                  </a:lnTo>
                  <a:lnTo>
                    <a:pt x="0" y="213487"/>
                  </a:lnTo>
                  <a:lnTo>
                    <a:pt x="199517" y="87630"/>
                  </a:lnTo>
                  <a:lnTo>
                    <a:pt x="211455" y="0"/>
                  </a:lnTo>
                  <a:lnTo>
                    <a:pt x="322453" y="0"/>
                  </a:lnTo>
                  <a:close/>
                </a:path>
              </a:pathLst>
            </a:custGeom>
            <a:solidFill>
              <a:srgbClr val="EA9423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526923" y="1489837"/>
              <a:ext cx="322453" cy="213360"/>
            </a:xfrm>
            <a:custGeom>
              <a:avLst/>
              <a:gdLst/>
              <a:ahLst/>
              <a:cxnLst/>
              <a:rect l="l" t="t" r="r" b="b"/>
              <a:pathLst>
                <a:path w="322453" h="213360">
                  <a:moveTo>
                    <a:pt x="211455" y="0"/>
                  </a:moveTo>
                  <a:lnTo>
                    <a:pt x="199517" y="87630"/>
                  </a:lnTo>
                  <a:lnTo>
                    <a:pt x="0" y="213360"/>
                  </a:lnTo>
                  <a:lnTo>
                    <a:pt x="322453" y="213360"/>
                  </a:lnTo>
                  <a:lnTo>
                    <a:pt x="322453" y="0"/>
                  </a:lnTo>
                  <a:lnTo>
                    <a:pt x="211455" y="0"/>
                  </a:lnTo>
                  <a:close/>
                </a:path>
              </a:pathLst>
            </a:custGeom>
            <a:solidFill>
              <a:srgbClr val="EA9423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19278" y="562991"/>
              <a:ext cx="539115" cy="995934"/>
            </a:xfrm>
            <a:custGeom>
              <a:avLst/>
              <a:gdLst/>
              <a:ahLst/>
              <a:cxnLst/>
              <a:rect l="l" t="t" r="r" b="b"/>
              <a:pathLst>
                <a:path w="539115" h="995934">
                  <a:moveTo>
                    <a:pt x="491490" y="585343"/>
                  </a:moveTo>
                  <a:lnTo>
                    <a:pt x="528193" y="981710"/>
                  </a:lnTo>
                  <a:lnTo>
                    <a:pt x="398018" y="995807"/>
                  </a:lnTo>
                  <a:lnTo>
                    <a:pt x="293243" y="649478"/>
                  </a:lnTo>
                  <a:cubicBezTo>
                    <a:pt x="286258" y="626110"/>
                    <a:pt x="282448" y="601980"/>
                    <a:pt x="282194" y="577723"/>
                  </a:cubicBezTo>
                  <a:lnTo>
                    <a:pt x="282194" y="384302"/>
                  </a:lnTo>
                  <a:lnTo>
                    <a:pt x="253111" y="457327"/>
                  </a:lnTo>
                  <a:cubicBezTo>
                    <a:pt x="231521" y="511302"/>
                    <a:pt x="217678" y="568071"/>
                    <a:pt x="211709" y="625983"/>
                  </a:cubicBezTo>
                  <a:lnTo>
                    <a:pt x="173736" y="995934"/>
                  </a:lnTo>
                  <a:lnTo>
                    <a:pt x="0" y="978408"/>
                  </a:lnTo>
                  <a:lnTo>
                    <a:pt x="0" y="624332"/>
                  </a:lnTo>
                  <a:cubicBezTo>
                    <a:pt x="0" y="535178"/>
                    <a:pt x="15113" y="446659"/>
                    <a:pt x="44704" y="362458"/>
                  </a:cubicBezTo>
                  <a:lnTo>
                    <a:pt x="162052" y="28194"/>
                  </a:lnTo>
                  <a:lnTo>
                    <a:pt x="514096" y="0"/>
                  </a:lnTo>
                  <a:cubicBezTo>
                    <a:pt x="539115" y="129921"/>
                    <a:pt x="534162" y="267208"/>
                    <a:pt x="502793" y="411099"/>
                  </a:cubicBezTo>
                  <a:cubicBezTo>
                    <a:pt x="490220" y="468376"/>
                    <a:pt x="486029" y="527177"/>
                    <a:pt x="491363" y="585597"/>
                  </a:cubicBezTo>
                  <a:close/>
                </a:path>
              </a:pathLst>
            </a:custGeom>
            <a:solidFill>
              <a:srgbClr val="9ABB5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976630" y="145161"/>
              <a:ext cx="286512" cy="320929"/>
            </a:xfrm>
            <a:custGeom>
              <a:avLst/>
              <a:gdLst/>
              <a:ahLst/>
              <a:cxnLst/>
              <a:rect l="l" t="t" r="r" b="b"/>
              <a:pathLst>
                <a:path w="286512" h="320929">
                  <a:moveTo>
                    <a:pt x="286512" y="45593"/>
                  </a:moveTo>
                  <a:lnTo>
                    <a:pt x="199898" y="0"/>
                  </a:lnTo>
                  <a:lnTo>
                    <a:pt x="117602" y="156337"/>
                  </a:lnTo>
                  <a:lnTo>
                    <a:pt x="98933" y="168275"/>
                  </a:lnTo>
                  <a:lnTo>
                    <a:pt x="51435" y="203962"/>
                  </a:lnTo>
                  <a:cubicBezTo>
                    <a:pt x="37338" y="214630"/>
                    <a:pt x="26543" y="228219"/>
                    <a:pt x="20320" y="243459"/>
                  </a:cubicBezTo>
                  <a:lnTo>
                    <a:pt x="5715" y="278892"/>
                  </a:lnTo>
                  <a:cubicBezTo>
                    <a:pt x="0" y="292862"/>
                    <a:pt x="9398" y="307975"/>
                    <a:pt x="26035" y="311277"/>
                  </a:cubicBezTo>
                  <a:lnTo>
                    <a:pt x="65913" y="319151"/>
                  </a:lnTo>
                  <a:cubicBezTo>
                    <a:pt x="74803" y="320929"/>
                    <a:pt x="84201" y="318262"/>
                    <a:pt x="90297" y="312293"/>
                  </a:cubicBezTo>
                  <a:lnTo>
                    <a:pt x="169418" y="234061"/>
                  </a:lnTo>
                  <a:cubicBezTo>
                    <a:pt x="169418" y="234061"/>
                    <a:pt x="149733" y="309880"/>
                    <a:pt x="171831" y="298450"/>
                  </a:cubicBezTo>
                  <a:cubicBezTo>
                    <a:pt x="186817" y="290703"/>
                    <a:pt x="198501" y="235585"/>
                    <a:pt x="204470" y="201422"/>
                  </a:cubicBezTo>
                  <a:lnTo>
                    <a:pt x="286512" y="45466"/>
                  </a:lnTo>
                  <a:close/>
                </a:path>
              </a:pathLst>
            </a:custGeom>
            <a:solidFill>
              <a:srgbClr val="EA9423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6303752" y="7140931"/>
            <a:ext cx="288769" cy="307800"/>
            <a:chOff x="0" y="0"/>
            <a:chExt cx="288773" cy="307810"/>
          </a:xfrm>
        </p:grpSpPr>
        <p:sp>
          <p:nvSpPr>
            <p:cNvPr id="16" name="Freeform 16"/>
            <p:cNvSpPr/>
            <p:nvPr/>
          </p:nvSpPr>
          <p:spPr>
            <a:xfrm>
              <a:off x="0" y="-1397"/>
              <a:ext cx="292481" cy="309245"/>
            </a:xfrm>
            <a:custGeom>
              <a:avLst/>
              <a:gdLst/>
              <a:ahLst/>
              <a:cxnLst/>
              <a:rect l="l" t="t" r="r" b="b"/>
              <a:pathLst>
                <a:path w="292481" h="309245">
                  <a:moveTo>
                    <a:pt x="270383" y="11557"/>
                  </a:moveTo>
                  <a:lnTo>
                    <a:pt x="236093" y="2159"/>
                  </a:lnTo>
                  <a:cubicBezTo>
                    <a:pt x="228346" y="0"/>
                    <a:pt x="220218" y="2413"/>
                    <a:pt x="214630" y="8128"/>
                  </a:cubicBezTo>
                  <a:lnTo>
                    <a:pt x="143510" y="83312"/>
                  </a:lnTo>
                  <a:cubicBezTo>
                    <a:pt x="143510" y="83312"/>
                    <a:pt x="162941" y="8255"/>
                    <a:pt x="143510" y="18796"/>
                  </a:cubicBezTo>
                  <a:cubicBezTo>
                    <a:pt x="130302" y="25908"/>
                    <a:pt x="118618" y="79502"/>
                    <a:pt x="112268" y="113538"/>
                  </a:cubicBezTo>
                  <a:lnTo>
                    <a:pt x="0" y="245872"/>
                  </a:lnTo>
                  <a:lnTo>
                    <a:pt x="74549" y="309245"/>
                  </a:lnTo>
                  <a:lnTo>
                    <a:pt x="151511" y="186563"/>
                  </a:lnTo>
                  <a:lnTo>
                    <a:pt x="202692" y="151765"/>
                  </a:lnTo>
                  <a:lnTo>
                    <a:pt x="244983" y="117856"/>
                  </a:lnTo>
                  <a:cubicBezTo>
                    <a:pt x="257556" y="107823"/>
                    <a:pt x="267335" y="94615"/>
                    <a:pt x="273304" y="79502"/>
                  </a:cubicBezTo>
                  <a:lnTo>
                    <a:pt x="287020" y="44704"/>
                  </a:lnTo>
                  <a:cubicBezTo>
                    <a:pt x="292481" y="30861"/>
                    <a:pt x="284734" y="15494"/>
                    <a:pt x="270383" y="11557"/>
                  </a:cubicBezTo>
                  <a:close/>
                </a:path>
              </a:pathLst>
            </a:custGeom>
            <a:solidFill>
              <a:srgbClr val="EA9423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6577758" y="6270403"/>
            <a:ext cx="472183" cy="439036"/>
            <a:chOff x="0" y="0"/>
            <a:chExt cx="472173" cy="439026"/>
          </a:xfrm>
        </p:grpSpPr>
        <p:sp>
          <p:nvSpPr>
            <p:cNvPr id="18" name="Freeform 18"/>
            <p:cNvSpPr/>
            <p:nvPr/>
          </p:nvSpPr>
          <p:spPr>
            <a:xfrm>
              <a:off x="63500" y="63500"/>
              <a:ext cx="345186" cy="303022"/>
            </a:xfrm>
            <a:custGeom>
              <a:avLst/>
              <a:gdLst/>
              <a:ahLst/>
              <a:cxnLst/>
              <a:rect l="l" t="t" r="r" b="b"/>
              <a:pathLst>
                <a:path w="345186" h="303022">
                  <a:moveTo>
                    <a:pt x="200152" y="0"/>
                  </a:moveTo>
                  <a:lnTo>
                    <a:pt x="155829" y="7239"/>
                  </a:lnTo>
                  <a:cubicBezTo>
                    <a:pt x="148844" y="6604"/>
                    <a:pt x="141732" y="6096"/>
                    <a:pt x="134493" y="6096"/>
                  </a:cubicBezTo>
                  <a:cubicBezTo>
                    <a:pt x="60198" y="6096"/>
                    <a:pt x="0" y="41783"/>
                    <a:pt x="0" y="85725"/>
                  </a:cubicBezTo>
                  <a:cubicBezTo>
                    <a:pt x="0" y="99568"/>
                    <a:pt x="5969" y="112522"/>
                    <a:pt x="16383" y="123825"/>
                  </a:cubicBezTo>
                  <a:cubicBezTo>
                    <a:pt x="9652" y="133858"/>
                    <a:pt x="5588" y="145923"/>
                    <a:pt x="5588" y="159131"/>
                  </a:cubicBezTo>
                  <a:cubicBezTo>
                    <a:pt x="5588" y="192659"/>
                    <a:pt x="31242" y="219964"/>
                    <a:pt x="62865" y="219964"/>
                  </a:cubicBezTo>
                  <a:lnTo>
                    <a:pt x="67945" y="219456"/>
                  </a:lnTo>
                  <a:cubicBezTo>
                    <a:pt x="94234" y="268859"/>
                    <a:pt x="143256" y="303022"/>
                    <a:pt x="200152" y="303022"/>
                  </a:cubicBezTo>
                  <a:cubicBezTo>
                    <a:pt x="280289" y="303022"/>
                    <a:pt x="345186" y="235204"/>
                    <a:pt x="345186" y="151384"/>
                  </a:cubicBezTo>
                  <a:cubicBezTo>
                    <a:pt x="345186" y="67564"/>
                    <a:pt x="280289" y="0"/>
                    <a:pt x="200152" y="0"/>
                  </a:cubicBezTo>
                  <a:close/>
                </a:path>
              </a:pathLst>
            </a:custGeom>
            <a:solidFill>
              <a:srgbClr val="1E1E49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82677" y="295275"/>
              <a:ext cx="87503" cy="80645"/>
            </a:xfrm>
            <a:custGeom>
              <a:avLst/>
              <a:gdLst/>
              <a:ahLst/>
              <a:cxnLst/>
              <a:rect l="l" t="t" r="r" b="b"/>
              <a:pathLst>
                <a:path w="87503" h="80645">
                  <a:moveTo>
                    <a:pt x="86106" y="29972"/>
                  </a:moveTo>
                  <a:lnTo>
                    <a:pt x="87503" y="40259"/>
                  </a:lnTo>
                  <a:cubicBezTo>
                    <a:pt x="85471" y="50800"/>
                    <a:pt x="83439" y="55753"/>
                    <a:pt x="80391" y="60325"/>
                  </a:cubicBezTo>
                  <a:lnTo>
                    <a:pt x="73406" y="68834"/>
                  </a:lnTo>
                  <a:cubicBezTo>
                    <a:pt x="64008" y="75311"/>
                    <a:pt x="58801" y="77597"/>
                    <a:pt x="53213" y="78994"/>
                  </a:cubicBezTo>
                  <a:lnTo>
                    <a:pt x="41910" y="80645"/>
                  </a:lnTo>
                  <a:cubicBezTo>
                    <a:pt x="30607" y="79248"/>
                    <a:pt x="25273" y="77597"/>
                    <a:pt x="20447" y="74930"/>
                  </a:cubicBezTo>
                  <a:lnTo>
                    <a:pt x="11557" y="68834"/>
                  </a:lnTo>
                  <a:cubicBezTo>
                    <a:pt x="4953" y="60452"/>
                    <a:pt x="2667" y="55753"/>
                    <a:pt x="1397" y="50673"/>
                  </a:cubicBezTo>
                  <a:lnTo>
                    <a:pt x="0" y="40386"/>
                  </a:lnTo>
                  <a:cubicBezTo>
                    <a:pt x="2032" y="29845"/>
                    <a:pt x="4064" y="24892"/>
                    <a:pt x="7112" y="20320"/>
                  </a:cubicBezTo>
                  <a:lnTo>
                    <a:pt x="14097" y="11811"/>
                  </a:lnTo>
                  <a:cubicBezTo>
                    <a:pt x="23495" y="5334"/>
                    <a:pt x="28702" y="3048"/>
                    <a:pt x="34290" y="1651"/>
                  </a:cubicBezTo>
                  <a:lnTo>
                    <a:pt x="45593" y="0"/>
                  </a:lnTo>
                  <a:cubicBezTo>
                    <a:pt x="56896" y="1397"/>
                    <a:pt x="62230" y="3048"/>
                    <a:pt x="67056" y="5715"/>
                  </a:cubicBezTo>
                  <a:lnTo>
                    <a:pt x="75946" y="11811"/>
                  </a:lnTo>
                  <a:cubicBezTo>
                    <a:pt x="82550" y="20193"/>
                    <a:pt x="84836" y="24892"/>
                    <a:pt x="86106" y="29972"/>
                  </a:cubicBezTo>
                  <a:close/>
                </a:path>
              </a:pathLst>
            </a:custGeom>
            <a:solidFill>
              <a:srgbClr val="9ABB50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7128655" y="7227780"/>
            <a:ext cx="130007" cy="320935"/>
            <a:chOff x="0" y="0"/>
            <a:chExt cx="130010" cy="320942"/>
          </a:xfrm>
        </p:grpSpPr>
        <p:sp>
          <p:nvSpPr>
            <p:cNvPr id="21" name="Freeform 21"/>
            <p:cNvSpPr/>
            <p:nvPr/>
          </p:nvSpPr>
          <p:spPr>
            <a:xfrm>
              <a:off x="-4826" y="0"/>
              <a:ext cx="136017" cy="324104"/>
            </a:xfrm>
            <a:custGeom>
              <a:avLst/>
              <a:gdLst/>
              <a:ahLst/>
              <a:cxnLst/>
              <a:rect l="l" t="t" r="r" b="b"/>
              <a:pathLst>
                <a:path w="136017" h="324104">
                  <a:moveTo>
                    <a:pt x="95377" y="319659"/>
                  </a:moveTo>
                  <a:lnTo>
                    <a:pt x="65405" y="308864"/>
                  </a:lnTo>
                  <a:cubicBezTo>
                    <a:pt x="58674" y="306451"/>
                    <a:pt x="53848" y="300482"/>
                    <a:pt x="52705" y="293497"/>
                  </a:cubicBezTo>
                  <a:lnTo>
                    <a:pt x="39243" y="201549"/>
                  </a:lnTo>
                  <a:cubicBezTo>
                    <a:pt x="39243" y="201549"/>
                    <a:pt x="14859" y="266700"/>
                    <a:pt x="5969" y="248920"/>
                  </a:cubicBezTo>
                  <a:cubicBezTo>
                    <a:pt x="0" y="236855"/>
                    <a:pt x="18923" y="191389"/>
                    <a:pt x="31877" y="163195"/>
                  </a:cubicBezTo>
                  <a:lnTo>
                    <a:pt x="17399" y="8128"/>
                  </a:lnTo>
                  <a:lnTo>
                    <a:pt x="104902" y="0"/>
                  </a:lnTo>
                  <a:lnTo>
                    <a:pt x="98171" y="129794"/>
                  </a:lnTo>
                  <a:lnTo>
                    <a:pt x="117856" y="181737"/>
                  </a:lnTo>
                  <a:lnTo>
                    <a:pt x="131572" y="228473"/>
                  </a:lnTo>
                  <a:cubicBezTo>
                    <a:pt x="135636" y="242316"/>
                    <a:pt x="136017" y="257048"/>
                    <a:pt x="132588" y="271145"/>
                  </a:cubicBezTo>
                  <a:lnTo>
                    <a:pt x="124714" y="303784"/>
                  </a:lnTo>
                  <a:cubicBezTo>
                    <a:pt x="121666" y="316738"/>
                    <a:pt x="107950" y="324104"/>
                    <a:pt x="95377" y="319659"/>
                  </a:cubicBezTo>
                  <a:close/>
                </a:path>
              </a:pathLst>
            </a:custGeom>
            <a:solidFill>
              <a:srgbClr val="EA9423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15316200" y="7759703"/>
            <a:ext cx="279397" cy="266700"/>
          </a:xfrm>
          <a:custGeom>
            <a:avLst/>
            <a:gdLst/>
            <a:ahLst/>
            <a:cxnLst/>
            <a:rect l="l" t="t" r="r" b="b"/>
            <a:pathLst>
              <a:path w="279397" h="266700">
                <a:moveTo>
                  <a:pt x="0" y="0"/>
                </a:moveTo>
                <a:lnTo>
                  <a:pt x="279397" y="0"/>
                </a:lnTo>
                <a:lnTo>
                  <a:pt x="279397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5386228" y="6827644"/>
            <a:ext cx="1177185" cy="2089976"/>
            <a:chOff x="0" y="0"/>
            <a:chExt cx="1177188" cy="2089976"/>
          </a:xfrm>
        </p:grpSpPr>
        <p:sp>
          <p:nvSpPr>
            <p:cNvPr id="24" name="Freeform 24"/>
            <p:cNvSpPr/>
            <p:nvPr/>
          </p:nvSpPr>
          <p:spPr>
            <a:xfrm>
              <a:off x="818134" y="1477264"/>
              <a:ext cx="295529" cy="195453"/>
            </a:xfrm>
            <a:custGeom>
              <a:avLst/>
              <a:gdLst/>
              <a:ahLst/>
              <a:cxnLst/>
              <a:rect l="l" t="t" r="r" b="b"/>
              <a:pathLst>
                <a:path w="295529" h="195453">
                  <a:moveTo>
                    <a:pt x="295529" y="186182"/>
                  </a:moveTo>
                  <a:lnTo>
                    <a:pt x="40386" y="194691"/>
                  </a:lnTo>
                  <a:cubicBezTo>
                    <a:pt x="18034" y="195453"/>
                    <a:pt x="0" y="176149"/>
                    <a:pt x="2413" y="153924"/>
                  </a:cubicBezTo>
                  <a:lnTo>
                    <a:pt x="19431" y="0"/>
                  </a:lnTo>
                  <a:lnTo>
                    <a:pt x="146558" y="15240"/>
                  </a:lnTo>
                  <a:lnTo>
                    <a:pt x="126746" y="97282"/>
                  </a:lnTo>
                  <a:cubicBezTo>
                    <a:pt x="209550" y="103632"/>
                    <a:pt x="295402" y="186182"/>
                    <a:pt x="295402" y="186182"/>
                  </a:cubicBezTo>
                  <a:close/>
                </a:path>
              </a:pathLst>
            </a:custGeom>
            <a:solidFill>
              <a:srgbClr val="EA9423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40462" y="1747647"/>
              <a:ext cx="308483" cy="278892"/>
            </a:xfrm>
            <a:custGeom>
              <a:avLst/>
              <a:gdLst/>
              <a:ahLst/>
              <a:cxnLst/>
              <a:rect l="l" t="t" r="r" b="b"/>
              <a:pathLst>
                <a:path w="308483" h="278892">
                  <a:moveTo>
                    <a:pt x="220472" y="38989"/>
                  </a:moveTo>
                  <a:lnTo>
                    <a:pt x="176403" y="119761"/>
                  </a:lnTo>
                  <a:lnTo>
                    <a:pt x="207518" y="180975"/>
                  </a:lnTo>
                  <a:cubicBezTo>
                    <a:pt x="217551" y="200660"/>
                    <a:pt x="232791" y="217297"/>
                    <a:pt x="251587" y="228981"/>
                  </a:cubicBezTo>
                  <a:lnTo>
                    <a:pt x="299085" y="258572"/>
                  </a:lnTo>
                  <a:cubicBezTo>
                    <a:pt x="308483" y="264414"/>
                    <a:pt x="304292" y="278892"/>
                    <a:pt x="293243" y="278892"/>
                  </a:cubicBezTo>
                  <a:lnTo>
                    <a:pt x="130683" y="278892"/>
                  </a:lnTo>
                  <a:lnTo>
                    <a:pt x="26035" y="196088"/>
                  </a:lnTo>
                  <a:cubicBezTo>
                    <a:pt x="6604" y="180721"/>
                    <a:pt x="0" y="153924"/>
                    <a:pt x="10541" y="131445"/>
                  </a:cubicBezTo>
                  <a:cubicBezTo>
                    <a:pt x="21082" y="108966"/>
                    <a:pt x="36322" y="82169"/>
                    <a:pt x="55118" y="64262"/>
                  </a:cubicBezTo>
                  <a:lnTo>
                    <a:pt x="106426" y="0"/>
                  </a:lnTo>
                  <a:lnTo>
                    <a:pt x="220218" y="38989"/>
                  </a:lnTo>
                  <a:close/>
                </a:path>
              </a:pathLst>
            </a:custGeom>
            <a:solidFill>
              <a:srgbClr val="EA9423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76149" y="841121"/>
              <a:ext cx="865886" cy="1010158"/>
            </a:xfrm>
            <a:custGeom>
              <a:avLst/>
              <a:gdLst/>
              <a:ahLst/>
              <a:cxnLst/>
              <a:rect l="l" t="t" r="r" b="b"/>
              <a:pathLst>
                <a:path w="865886" h="1010158">
                  <a:moveTo>
                    <a:pt x="863600" y="279781"/>
                  </a:moveTo>
                  <a:cubicBezTo>
                    <a:pt x="865886" y="401955"/>
                    <a:pt x="848614" y="542925"/>
                    <a:pt x="827913" y="687197"/>
                  </a:cubicBezTo>
                  <a:lnTo>
                    <a:pt x="596265" y="699008"/>
                  </a:lnTo>
                  <a:cubicBezTo>
                    <a:pt x="597281" y="581406"/>
                    <a:pt x="599440" y="464820"/>
                    <a:pt x="638556" y="382016"/>
                  </a:cubicBezTo>
                  <a:cubicBezTo>
                    <a:pt x="649732" y="358394"/>
                    <a:pt x="633349" y="330835"/>
                    <a:pt x="607314" y="328549"/>
                  </a:cubicBezTo>
                  <a:cubicBezTo>
                    <a:pt x="557149" y="324358"/>
                    <a:pt x="489077" y="319278"/>
                    <a:pt x="462407" y="310134"/>
                  </a:cubicBezTo>
                  <a:lnTo>
                    <a:pt x="223012" y="1010158"/>
                  </a:lnTo>
                  <a:lnTo>
                    <a:pt x="0" y="946150"/>
                  </a:lnTo>
                  <a:cubicBezTo>
                    <a:pt x="12065" y="848487"/>
                    <a:pt x="49403" y="750443"/>
                    <a:pt x="109728" y="652018"/>
                  </a:cubicBezTo>
                  <a:cubicBezTo>
                    <a:pt x="140843" y="601218"/>
                    <a:pt x="157226" y="542417"/>
                    <a:pt x="156591" y="482854"/>
                  </a:cubicBezTo>
                  <a:cubicBezTo>
                    <a:pt x="154940" y="305562"/>
                    <a:pt x="175514" y="143129"/>
                    <a:pt x="253492" y="19050"/>
                  </a:cubicBezTo>
                  <a:lnTo>
                    <a:pt x="496189" y="0"/>
                  </a:lnTo>
                  <a:cubicBezTo>
                    <a:pt x="510286" y="6477"/>
                    <a:pt x="524383" y="13081"/>
                    <a:pt x="538480" y="19685"/>
                  </a:cubicBezTo>
                  <a:cubicBezTo>
                    <a:pt x="645033" y="69469"/>
                    <a:pt x="748030" y="119253"/>
                    <a:pt x="811022" y="170815"/>
                  </a:cubicBezTo>
                  <a:cubicBezTo>
                    <a:pt x="843788" y="197485"/>
                    <a:pt x="862584" y="237490"/>
                    <a:pt x="863346" y="279781"/>
                  </a:cubicBezTo>
                  <a:close/>
                </a:path>
              </a:pathLst>
            </a:custGeom>
            <a:solidFill>
              <a:srgbClr val="9ABB5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55880" y="63500"/>
              <a:ext cx="633984" cy="589788"/>
            </a:xfrm>
            <a:custGeom>
              <a:avLst/>
              <a:gdLst/>
              <a:ahLst/>
              <a:cxnLst/>
              <a:rect l="l" t="t" r="r" b="b"/>
              <a:pathLst>
                <a:path w="633984" h="589788">
                  <a:moveTo>
                    <a:pt x="633857" y="124968"/>
                  </a:moveTo>
                  <a:cubicBezTo>
                    <a:pt x="633857" y="56007"/>
                    <a:pt x="577850" y="0"/>
                    <a:pt x="508762" y="0"/>
                  </a:cubicBezTo>
                  <a:cubicBezTo>
                    <a:pt x="490220" y="0"/>
                    <a:pt x="472567" y="4191"/>
                    <a:pt x="456692" y="11430"/>
                  </a:cubicBezTo>
                  <a:lnTo>
                    <a:pt x="416052" y="14097"/>
                  </a:lnTo>
                  <a:cubicBezTo>
                    <a:pt x="324866" y="35179"/>
                    <a:pt x="326517" y="154559"/>
                    <a:pt x="281178" y="218821"/>
                  </a:cubicBezTo>
                  <a:cubicBezTo>
                    <a:pt x="209804" y="317373"/>
                    <a:pt x="0" y="306070"/>
                    <a:pt x="7874" y="459994"/>
                  </a:cubicBezTo>
                  <a:cubicBezTo>
                    <a:pt x="102870" y="558292"/>
                    <a:pt x="278384" y="589788"/>
                    <a:pt x="397002" y="519684"/>
                  </a:cubicBezTo>
                  <a:cubicBezTo>
                    <a:pt x="443103" y="473075"/>
                    <a:pt x="417576" y="368300"/>
                    <a:pt x="495808" y="352044"/>
                  </a:cubicBezTo>
                  <a:cubicBezTo>
                    <a:pt x="576326" y="364998"/>
                    <a:pt x="605028" y="294005"/>
                    <a:pt x="597281" y="213360"/>
                  </a:cubicBezTo>
                  <a:cubicBezTo>
                    <a:pt x="619887" y="190754"/>
                    <a:pt x="633984" y="159512"/>
                    <a:pt x="633984" y="124968"/>
                  </a:cubicBezTo>
                  <a:close/>
                </a:path>
              </a:pathLst>
            </a:custGeom>
            <a:solidFill>
              <a:srgbClr val="1E1E49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80137" y="411988"/>
              <a:ext cx="988187" cy="559181"/>
            </a:xfrm>
            <a:custGeom>
              <a:avLst/>
              <a:gdLst/>
              <a:ahLst/>
              <a:cxnLst/>
              <a:rect l="l" t="t" r="r" b="b"/>
              <a:pathLst>
                <a:path w="988187" h="559181">
                  <a:moveTo>
                    <a:pt x="988060" y="152654"/>
                  </a:moveTo>
                  <a:lnTo>
                    <a:pt x="852424" y="315976"/>
                  </a:lnTo>
                  <a:cubicBezTo>
                    <a:pt x="835914" y="335661"/>
                    <a:pt x="808355" y="341884"/>
                    <a:pt x="785114" y="330962"/>
                  </a:cubicBezTo>
                  <a:lnTo>
                    <a:pt x="668909" y="276098"/>
                  </a:lnTo>
                  <a:lnTo>
                    <a:pt x="640715" y="458470"/>
                  </a:lnTo>
                  <a:cubicBezTo>
                    <a:pt x="540766" y="512191"/>
                    <a:pt x="435102" y="516509"/>
                    <a:pt x="325374" y="483870"/>
                  </a:cubicBezTo>
                  <a:lnTo>
                    <a:pt x="307848" y="297688"/>
                  </a:lnTo>
                  <a:lnTo>
                    <a:pt x="136906" y="559181"/>
                  </a:lnTo>
                  <a:lnTo>
                    <a:pt x="0" y="495300"/>
                  </a:lnTo>
                  <a:lnTo>
                    <a:pt x="262509" y="44577"/>
                  </a:lnTo>
                  <a:cubicBezTo>
                    <a:pt x="276098" y="21336"/>
                    <a:pt x="300482" y="6858"/>
                    <a:pt x="327406" y="5969"/>
                  </a:cubicBezTo>
                  <a:lnTo>
                    <a:pt x="554101" y="127"/>
                  </a:lnTo>
                  <a:cubicBezTo>
                    <a:pt x="558673" y="0"/>
                    <a:pt x="563372" y="127"/>
                    <a:pt x="567690" y="762"/>
                  </a:cubicBezTo>
                  <a:cubicBezTo>
                    <a:pt x="591439" y="2921"/>
                    <a:pt x="614299" y="12065"/>
                    <a:pt x="632841" y="27432"/>
                  </a:cubicBezTo>
                  <a:lnTo>
                    <a:pt x="749808" y="124587"/>
                  </a:lnTo>
                  <a:cubicBezTo>
                    <a:pt x="769366" y="140843"/>
                    <a:pt x="797814" y="140970"/>
                    <a:pt x="817626" y="124968"/>
                  </a:cubicBezTo>
                  <a:lnTo>
                    <a:pt x="885698" y="69596"/>
                  </a:lnTo>
                  <a:lnTo>
                    <a:pt x="988187" y="152654"/>
                  </a:lnTo>
                  <a:close/>
                </a:path>
              </a:pathLst>
            </a:custGeom>
            <a:solidFill>
              <a:srgbClr val="A4C2DB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387985" y="411099"/>
              <a:ext cx="284480" cy="191262"/>
            </a:xfrm>
            <a:custGeom>
              <a:avLst/>
              <a:gdLst/>
              <a:ahLst/>
              <a:cxnLst/>
              <a:rect l="l" t="t" r="r" b="b"/>
              <a:pathLst>
                <a:path w="284480" h="191262">
                  <a:moveTo>
                    <a:pt x="0" y="7493"/>
                  </a:moveTo>
                  <a:lnTo>
                    <a:pt x="258826" y="0"/>
                  </a:lnTo>
                  <a:lnTo>
                    <a:pt x="284480" y="145034"/>
                  </a:lnTo>
                  <a:lnTo>
                    <a:pt x="157226" y="49149"/>
                  </a:lnTo>
                  <a:lnTo>
                    <a:pt x="134874" y="191262"/>
                  </a:lnTo>
                  <a:lnTo>
                    <a:pt x="0" y="7493"/>
                  </a:lnTo>
                  <a:close/>
                </a:path>
              </a:pathLst>
            </a:custGeom>
            <a:solidFill>
              <a:srgbClr val="0075B2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414909" y="109093"/>
              <a:ext cx="269240" cy="367792"/>
            </a:xfrm>
            <a:custGeom>
              <a:avLst/>
              <a:gdLst/>
              <a:ahLst/>
              <a:cxnLst/>
              <a:rect l="l" t="t" r="r" b="b"/>
              <a:pathLst>
                <a:path w="269240" h="367792">
                  <a:moveTo>
                    <a:pt x="206756" y="253492"/>
                  </a:moveTo>
                  <a:lnTo>
                    <a:pt x="194437" y="257937"/>
                  </a:lnTo>
                  <a:lnTo>
                    <a:pt x="189992" y="311150"/>
                  </a:lnTo>
                  <a:cubicBezTo>
                    <a:pt x="163322" y="359537"/>
                    <a:pt x="123952" y="367792"/>
                    <a:pt x="66294" y="317246"/>
                  </a:cubicBezTo>
                  <a:lnTo>
                    <a:pt x="54610" y="243078"/>
                  </a:lnTo>
                  <a:lnTo>
                    <a:pt x="54864" y="240919"/>
                  </a:lnTo>
                  <a:lnTo>
                    <a:pt x="49403" y="240157"/>
                  </a:lnTo>
                  <a:lnTo>
                    <a:pt x="49403" y="221742"/>
                  </a:lnTo>
                  <a:cubicBezTo>
                    <a:pt x="41021" y="219456"/>
                    <a:pt x="32893" y="215519"/>
                    <a:pt x="25654" y="209677"/>
                  </a:cubicBezTo>
                  <a:cubicBezTo>
                    <a:pt x="3937" y="191897"/>
                    <a:pt x="0" y="163957"/>
                    <a:pt x="16764" y="147701"/>
                  </a:cubicBezTo>
                  <a:cubicBezTo>
                    <a:pt x="31877" y="132969"/>
                    <a:pt x="58547" y="132715"/>
                    <a:pt x="79502" y="145669"/>
                  </a:cubicBezTo>
                  <a:cubicBezTo>
                    <a:pt x="120269" y="112141"/>
                    <a:pt x="82296" y="62230"/>
                    <a:pt x="82296" y="62230"/>
                  </a:cubicBezTo>
                  <a:cubicBezTo>
                    <a:pt x="132715" y="50038"/>
                    <a:pt x="146304" y="21590"/>
                    <a:pt x="149098" y="0"/>
                  </a:cubicBezTo>
                  <a:cubicBezTo>
                    <a:pt x="182753" y="9652"/>
                    <a:pt x="217805" y="35941"/>
                    <a:pt x="233680" y="100965"/>
                  </a:cubicBezTo>
                  <a:cubicBezTo>
                    <a:pt x="233680" y="100965"/>
                    <a:pt x="269240" y="225679"/>
                    <a:pt x="206756" y="253619"/>
                  </a:cubicBezTo>
                  <a:close/>
                </a:path>
              </a:pathLst>
            </a:custGeom>
            <a:solidFill>
              <a:srgbClr val="EA9423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429895" y="319151"/>
              <a:ext cx="87122" cy="79502"/>
            </a:xfrm>
            <a:custGeom>
              <a:avLst/>
              <a:gdLst/>
              <a:ahLst/>
              <a:cxnLst/>
              <a:rect l="l" t="t" r="r" b="b"/>
              <a:pathLst>
                <a:path w="87122" h="79502">
                  <a:moveTo>
                    <a:pt x="87122" y="39751"/>
                  </a:moveTo>
                  <a:lnTo>
                    <a:pt x="85979" y="50038"/>
                  </a:lnTo>
                  <a:cubicBezTo>
                    <a:pt x="81534" y="59817"/>
                    <a:pt x="78359" y="64135"/>
                    <a:pt x="74295" y="67818"/>
                  </a:cubicBezTo>
                  <a:lnTo>
                    <a:pt x="65532" y="74422"/>
                  </a:lnTo>
                  <a:cubicBezTo>
                    <a:pt x="54864" y="78486"/>
                    <a:pt x="49276" y="79502"/>
                    <a:pt x="43561" y="79502"/>
                  </a:cubicBezTo>
                  <a:lnTo>
                    <a:pt x="32258" y="78486"/>
                  </a:lnTo>
                  <a:cubicBezTo>
                    <a:pt x="21590" y="74422"/>
                    <a:pt x="16891" y="71628"/>
                    <a:pt x="12827" y="67818"/>
                  </a:cubicBezTo>
                  <a:lnTo>
                    <a:pt x="5588" y="59817"/>
                  </a:lnTo>
                  <a:cubicBezTo>
                    <a:pt x="1143" y="50038"/>
                    <a:pt x="0" y="44958"/>
                    <a:pt x="0" y="39751"/>
                  </a:cubicBezTo>
                  <a:lnTo>
                    <a:pt x="1143" y="29464"/>
                  </a:lnTo>
                  <a:cubicBezTo>
                    <a:pt x="5588" y="19685"/>
                    <a:pt x="8763" y="15367"/>
                    <a:pt x="12827" y="11684"/>
                  </a:cubicBezTo>
                  <a:lnTo>
                    <a:pt x="21590" y="5080"/>
                  </a:lnTo>
                  <a:cubicBezTo>
                    <a:pt x="32258" y="1016"/>
                    <a:pt x="37846" y="0"/>
                    <a:pt x="43561" y="0"/>
                  </a:cubicBezTo>
                  <a:lnTo>
                    <a:pt x="54864" y="1016"/>
                  </a:lnTo>
                  <a:cubicBezTo>
                    <a:pt x="65532" y="5080"/>
                    <a:pt x="70231" y="7874"/>
                    <a:pt x="74295" y="11684"/>
                  </a:cubicBezTo>
                  <a:lnTo>
                    <a:pt x="81534" y="19685"/>
                  </a:lnTo>
                  <a:cubicBezTo>
                    <a:pt x="85979" y="29464"/>
                    <a:pt x="87122" y="34544"/>
                    <a:pt x="87122" y="39751"/>
                  </a:cubicBezTo>
                  <a:close/>
                </a:path>
              </a:pathLst>
            </a:custGeom>
            <a:solidFill>
              <a:srgbClr val="9ABB50"/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16078200" y="7251697"/>
            <a:ext cx="469897" cy="330203"/>
          </a:xfrm>
          <a:custGeom>
            <a:avLst/>
            <a:gdLst/>
            <a:ahLst/>
            <a:cxnLst/>
            <a:rect l="l" t="t" r="r" b="b"/>
            <a:pathLst>
              <a:path w="469897" h="330203">
                <a:moveTo>
                  <a:pt x="0" y="0"/>
                </a:moveTo>
                <a:lnTo>
                  <a:pt x="469897" y="0"/>
                </a:lnTo>
                <a:lnTo>
                  <a:pt x="469897" y="330203"/>
                </a:lnTo>
                <a:lnTo>
                  <a:pt x="0" y="3302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3005626" y="7457723"/>
            <a:ext cx="4248045" cy="2890533"/>
          </a:xfrm>
          <a:custGeom>
            <a:avLst/>
            <a:gdLst/>
            <a:ahLst/>
            <a:cxnLst/>
            <a:rect l="l" t="t" r="r" b="b"/>
            <a:pathLst>
              <a:path w="4248045" h="2890533">
                <a:moveTo>
                  <a:pt x="0" y="0"/>
                </a:moveTo>
                <a:lnTo>
                  <a:pt x="4248045" y="0"/>
                </a:lnTo>
                <a:lnTo>
                  <a:pt x="4248045" y="2890532"/>
                </a:lnTo>
                <a:lnTo>
                  <a:pt x="0" y="2890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16606171" y="6327305"/>
            <a:ext cx="715547" cy="1124445"/>
            <a:chOff x="0" y="0"/>
            <a:chExt cx="715543" cy="1124445"/>
          </a:xfrm>
        </p:grpSpPr>
        <p:sp>
          <p:nvSpPr>
            <p:cNvPr id="35" name="Freeform 35"/>
            <p:cNvSpPr/>
            <p:nvPr/>
          </p:nvSpPr>
          <p:spPr>
            <a:xfrm>
              <a:off x="85344" y="63500"/>
              <a:ext cx="249682" cy="352679"/>
            </a:xfrm>
            <a:custGeom>
              <a:avLst/>
              <a:gdLst/>
              <a:ahLst/>
              <a:cxnLst/>
              <a:rect l="l" t="t" r="r" b="b"/>
              <a:pathLst>
                <a:path w="249682" h="352679">
                  <a:moveTo>
                    <a:pt x="67310" y="260096"/>
                  </a:moveTo>
                  <a:lnTo>
                    <a:pt x="80391" y="261493"/>
                  </a:lnTo>
                  <a:lnTo>
                    <a:pt x="97282" y="312039"/>
                  </a:lnTo>
                  <a:cubicBezTo>
                    <a:pt x="134747" y="352679"/>
                    <a:pt x="174879" y="351409"/>
                    <a:pt x="218821" y="288544"/>
                  </a:cubicBezTo>
                  <a:lnTo>
                    <a:pt x="212598" y="213741"/>
                  </a:lnTo>
                  <a:lnTo>
                    <a:pt x="211836" y="211582"/>
                  </a:lnTo>
                  <a:lnTo>
                    <a:pt x="216916" y="209550"/>
                  </a:lnTo>
                  <a:lnTo>
                    <a:pt x="212598" y="191770"/>
                  </a:lnTo>
                  <a:cubicBezTo>
                    <a:pt x="220218" y="187452"/>
                    <a:pt x="227203" y="181864"/>
                    <a:pt x="232791" y="174371"/>
                  </a:cubicBezTo>
                  <a:cubicBezTo>
                    <a:pt x="249682" y="151892"/>
                    <a:pt x="246888" y="123825"/>
                    <a:pt x="226695" y="112014"/>
                  </a:cubicBezTo>
                  <a:cubicBezTo>
                    <a:pt x="208534" y="101346"/>
                    <a:pt x="182499" y="107315"/>
                    <a:pt x="165227" y="124968"/>
                  </a:cubicBezTo>
                  <a:cubicBezTo>
                    <a:pt x="117729" y="102108"/>
                    <a:pt x="142748" y="44577"/>
                    <a:pt x="142748" y="44577"/>
                  </a:cubicBezTo>
                  <a:cubicBezTo>
                    <a:pt x="90932" y="44577"/>
                    <a:pt x="70866" y="20320"/>
                    <a:pt x="62992" y="0"/>
                  </a:cubicBezTo>
                  <a:cubicBezTo>
                    <a:pt x="32766" y="17399"/>
                    <a:pt x="4953" y="51181"/>
                    <a:pt x="4953" y="118110"/>
                  </a:cubicBezTo>
                  <a:cubicBezTo>
                    <a:pt x="4953" y="118110"/>
                    <a:pt x="0" y="247650"/>
                    <a:pt x="67437" y="259969"/>
                  </a:cubicBezTo>
                  <a:close/>
                </a:path>
              </a:pathLst>
            </a:custGeom>
            <a:solidFill>
              <a:srgbClr val="EA9423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260350" y="226949"/>
              <a:ext cx="87503" cy="80645"/>
            </a:xfrm>
            <a:custGeom>
              <a:avLst/>
              <a:gdLst/>
              <a:ahLst/>
              <a:cxnLst/>
              <a:rect l="l" t="t" r="r" b="b"/>
              <a:pathLst>
                <a:path w="87503" h="80645">
                  <a:moveTo>
                    <a:pt x="86106" y="29972"/>
                  </a:moveTo>
                  <a:lnTo>
                    <a:pt x="87503" y="40259"/>
                  </a:lnTo>
                  <a:cubicBezTo>
                    <a:pt x="85471" y="50800"/>
                    <a:pt x="83439" y="55753"/>
                    <a:pt x="80391" y="60325"/>
                  </a:cubicBezTo>
                  <a:lnTo>
                    <a:pt x="73406" y="68834"/>
                  </a:lnTo>
                  <a:cubicBezTo>
                    <a:pt x="64008" y="75311"/>
                    <a:pt x="58801" y="77597"/>
                    <a:pt x="53213" y="78994"/>
                  </a:cubicBezTo>
                  <a:lnTo>
                    <a:pt x="41910" y="80645"/>
                  </a:lnTo>
                  <a:cubicBezTo>
                    <a:pt x="30607" y="79248"/>
                    <a:pt x="25273" y="77597"/>
                    <a:pt x="20447" y="74930"/>
                  </a:cubicBezTo>
                  <a:lnTo>
                    <a:pt x="11557" y="68834"/>
                  </a:lnTo>
                  <a:cubicBezTo>
                    <a:pt x="4953" y="60452"/>
                    <a:pt x="2667" y="55753"/>
                    <a:pt x="1397" y="50673"/>
                  </a:cubicBezTo>
                  <a:lnTo>
                    <a:pt x="0" y="40386"/>
                  </a:lnTo>
                  <a:cubicBezTo>
                    <a:pt x="2032" y="29845"/>
                    <a:pt x="4064" y="24892"/>
                    <a:pt x="7112" y="20320"/>
                  </a:cubicBezTo>
                  <a:lnTo>
                    <a:pt x="14097" y="11811"/>
                  </a:lnTo>
                  <a:cubicBezTo>
                    <a:pt x="23495" y="5334"/>
                    <a:pt x="28702" y="3048"/>
                    <a:pt x="34290" y="1651"/>
                  </a:cubicBezTo>
                  <a:lnTo>
                    <a:pt x="45593" y="0"/>
                  </a:lnTo>
                  <a:cubicBezTo>
                    <a:pt x="56896" y="1397"/>
                    <a:pt x="62230" y="3048"/>
                    <a:pt x="67056" y="5715"/>
                  </a:cubicBezTo>
                  <a:lnTo>
                    <a:pt x="75946" y="11811"/>
                  </a:lnTo>
                  <a:cubicBezTo>
                    <a:pt x="82550" y="20193"/>
                    <a:pt x="84836" y="24892"/>
                    <a:pt x="86106" y="29972"/>
                  </a:cubicBezTo>
                  <a:close/>
                </a:path>
              </a:pathLst>
            </a:custGeom>
            <a:solidFill>
              <a:srgbClr val="9ABB50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59817" y="320167"/>
              <a:ext cx="592201" cy="744220"/>
            </a:xfrm>
            <a:custGeom>
              <a:avLst/>
              <a:gdLst/>
              <a:ahLst/>
              <a:cxnLst/>
              <a:rect l="l" t="t" r="r" b="b"/>
              <a:pathLst>
                <a:path w="592201" h="744220">
                  <a:moveTo>
                    <a:pt x="425196" y="113792"/>
                  </a:moveTo>
                  <a:cubicBezTo>
                    <a:pt x="403352" y="72263"/>
                    <a:pt x="361823" y="44704"/>
                    <a:pt x="315214" y="39624"/>
                  </a:cubicBezTo>
                  <a:lnTo>
                    <a:pt x="276860" y="35433"/>
                  </a:lnTo>
                  <a:lnTo>
                    <a:pt x="276860" y="24892"/>
                  </a:lnTo>
                  <a:cubicBezTo>
                    <a:pt x="276860" y="10795"/>
                    <a:pt x="264414" y="0"/>
                    <a:pt x="250444" y="1905"/>
                  </a:cubicBezTo>
                  <a:lnTo>
                    <a:pt x="107569" y="21463"/>
                  </a:lnTo>
                  <a:cubicBezTo>
                    <a:pt x="92329" y="23495"/>
                    <a:pt x="80899" y="36576"/>
                    <a:pt x="80899" y="51943"/>
                  </a:cubicBezTo>
                  <a:lnTo>
                    <a:pt x="80899" y="61214"/>
                  </a:lnTo>
                  <a:cubicBezTo>
                    <a:pt x="64643" y="70104"/>
                    <a:pt x="51816" y="84582"/>
                    <a:pt x="45212" y="102616"/>
                  </a:cubicBezTo>
                  <a:lnTo>
                    <a:pt x="14732" y="186563"/>
                  </a:lnTo>
                  <a:cubicBezTo>
                    <a:pt x="254" y="226441"/>
                    <a:pt x="0" y="270256"/>
                    <a:pt x="14224" y="310261"/>
                  </a:cubicBezTo>
                  <a:lnTo>
                    <a:pt x="38608" y="379095"/>
                  </a:lnTo>
                  <a:lnTo>
                    <a:pt x="38608" y="515239"/>
                  </a:lnTo>
                  <a:cubicBezTo>
                    <a:pt x="125984" y="551307"/>
                    <a:pt x="237363" y="543687"/>
                    <a:pt x="366522" y="503555"/>
                  </a:cubicBezTo>
                  <a:lnTo>
                    <a:pt x="372491" y="422783"/>
                  </a:lnTo>
                  <a:lnTo>
                    <a:pt x="439928" y="693420"/>
                  </a:lnTo>
                  <a:cubicBezTo>
                    <a:pt x="443865" y="709041"/>
                    <a:pt x="454279" y="722249"/>
                    <a:pt x="468503" y="729615"/>
                  </a:cubicBezTo>
                  <a:cubicBezTo>
                    <a:pt x="491236" y="741426"/>
                    <a:pt x="518033" y="744220"/>
                    <a:pt x="542163" y="735457"/>
                  </a:cubicBezTo>
                  <a:cubicBezTo>
                    <a:pt x="566420" y="726694"/>
                    <a:pt x="583311" y="711581"/>
                    <a:pt x="592201" y="689483"/>
                  </a:cubicBezTo>
                  <a:cubicBezTo>
                    <a:pt x="591185" y="505587"/>
                    <a:pt x="529971" y="312801"/>
                    <a:pt x="425196" y="113538"/>
                  </a:cubicBezTo>
                  <a:close/>
                </a:path>
              </a:pathLst>
            </a:custGeom>
            <a:solidFill>
              <a:srgbClr val="A4C2DB"/>
            </a:solidFill>
          </p:spPr>
        </p:sp>
      </p:grpSp>
      <p:sp>
        <p:nvSpPr>
          <p:cNvPr id="38" name="Freeform 38"/>
          <p:cNvSpPr/>
          <p:nvPr/>
        </p:nvSpPr>
        <p:spPr>
          <a:xfrm>
            <a:off x="16522703" y="7251697"/>
            <a:ext cx="317497" cy="1104900"/>
          </a:xfrm>
          <a:custGeom>
            <a:avLst/>
            <a:gdLst/>
            <a:ahLst/>
            <a:cxnLst/>
            <a:rect l="l" t="t" r="r" b="b"/>
            <a:pathLst>
              <a:path w="317497" h="1104900">
                <a:moveTo>
                  <a:pt x="0" y="0"/>
                </a:moveTo>
                <a:lnTo>
                  <a:pt x="317497" y="0"/>
                </a:lnTo>
                <a:lnTo>
                  <a:pt x="317497" y="1104900"/>
                </a:lnTo>
                <a:lnTo>
                  <a:pt x="0" y="1104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4363700" y="7645403"/>
            <a:ext cx="406403" cy="660397"/>
          </a:xfrm>
          <a:custGeom>
            <a:avLst/>
            <a:gdLst/>
            <a:ahLst/>
            <a:cxnLst/>
            <a:rect l="l" t="t" r="r" b="b"/>
            <a:pathLst>
              <a:path w="406403" h="660397">
                <a:moveTo>
                  <a:pt x="0" y="0"/>
                </a:moveTo>
                <a:lnTo>
                  <a:pt x="406403" y="0"/>
                </a:lnTo>
                <a:lnTo>
                  <a:pt x="406403" y="660397"/>
                </a:lnTo>
                <a:lnTo>
                  <a:pt x="0" y="6603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14317999" y="8136979"/>
            <a:ext cx="183061" cy="160068"/>
            <a:chOff x="0" y="0"/>
            <a:chExt cx="183058" cy="160071"/>
          </a:xfrm>
        </p:grpSpPr>
        <p:sp>
          <p:nvSpPr>
            <p:cNvPr id="41" name="Freeform 41"/>
            <p:cNvSpPr/>
            <p:nvPr/>
          </p:nvSpPr>
          <p:spPr>
            <a:xfrm>
              <a:off x="0" y="127"/>
              <a:ext cx="182880" cy="160020"/>
            </a:xfrm>
            <a:custGeom>
              <a:avLst/>
              <a:gdLst/>
              <a:ahLst/>
              <a:cxnLst/>
              <a:rect l="l" t="t" r="r" b="b"/>
              <a:pathLst>
                <a:path w="182880" h="160020">
                  <a:moveTo>
                    <a:pt x="181229" y="44958"/>
                  </a:moveTo>
                  <a:lnTo>
                    <a:pt x="174752" y="61595"/>
                  </a:lnTo>
                  <a:lnTo>
                    <a:pt x="166878" y="81280"/>
                  </a:lnTo>
                  <a:cubicBezTo>
                    <a:pt x="160655" y="96901"/>
                    <a:pt x="150495" y="110617"/>
                    <a:pt x="137414" y="121158"/>
                  </a:cubicBezTo>
                  <a:lnTo>
                    <a:pt x="93218" y="156718"/>
                  </a:lnTo>
                  <a:lnTo>
                    <a:pt x="88519" y="160020"/>
                  </a:lnTo>
                  <a:lnTo>
                    <a:pt x="88392" y="160020"/>
                  </a:lnTo>
                  <a:lnTo>
                    <a:pt x="0" y="111506"/>
                  </a:lnTo>
                  <a:cubicBezTo>
                    <a:pt x="6731" y="75946"/>
                    <a:pt x="18542" y="25146"/>
                    <a:pt x="31623" y="18034"/>
                  </a:cubicBezTo>
                  <a:cubicBezTo>
                    <a:pt x="51943" y="7112"/>
                    <a:pt x="31623" y="85344"/>
                    <a:pt x="31623" y="85344"/>
                  </a:cubicBezTo>
                  <a:lnTo>
                    <a:pt x="105791" y="6858"/>
                  </a:lnTo>
                  <a:cubicBezTo>
                    <a:pt x="109855" y="2540"/>
                    <a:pt x="115443" y="0"/>
                    <a:pt x="121158" y="0"/>
                  </a:cubicBezTo>
                  <a:lnTo>
                    <a:pt x="125730" y="0"/>
                  </a:lnTo>
                  <a:lnTo>
                    <a:pt x="163830" y="10414"/>
                  </a:lnTo>
                  <a:cubicBezTo>
                    <a:pt x="174244" y="13208"/>
                    <a:pt x="181356" y="22098"/>
                    <a:pt x="182753" y="32004"/>
                  </a:cubicBezTo>
                  <a:lnTo>
                    <a:pt x="182880" y="40640"/>
                  </a:lnTo>
                  <a:close/>
                </a:path>
              </a:pathLst>
            </a:custGeom>
            <a:solidFill>
              <a:srgbClr val="EA9423"/>
            </a:solidFill>
          </p:spPr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4549161" y="7216207"/>
            <a:ext cx="472259" cy="584806"/>
            <a:chOff x="0" y="0"/>
            <a:chExt cx="472262" cy="584810"/>
          </a:xfrm>
        </p:grpSpPr>
        <p:sp>
          <p:nvSpPr>
            <p:cNvPr id="43" name="Freeform 43"/>
            <p:cNvSpPr/>
            <p:nvPr/>
          </p:nvSpPr>
          <p:spPr>
            <a:xfrm>
              <a:off x="63246" y="99441"/>
              <a:ext cx="181991" cy="156337"/>
            </a:xfrm>
            <a:custGeom>
              <a:avLst/>
              <a:gdLst/>
              <a:ahLst/>
              <a:cxnLst/>
              <a:rect l="l" t="t" r="r" b="b"/>
              <a:pathLst>
                <a:path w="181991" h="156337">
                  <a:moveTo>
                    <a:pt x="175641" y="35814"/>
                  </a:moveTo>
                  <a:lnTo>
                    <a:pt x="179451" y="44704"/>
                  </a:lnTo>
                  <a:cubicBezTo>
                    <a:pt x="181483" y="54229"/>
                    <a:pt x="181991" y="59182"/>
                    <a:pt x="181864" y="64135"/>
                  </a:cubicBezTo>
                  <a:lnTo>
                    <a:pt x="180975" y="74295"/>
                  </a:lnTo>
                  <a:cubicBezTo>
                    <a:pt x="178435" y="84582"/>
                    <a:pt x="176530" y="89662"/>
                    <a:pt x="174117" y="94615"/>
                  </a:cubicBezTo>
                  <a:lnTo>
                    <a:pt x="168783" y="104521"/>
                  </a:lnTo>
                  <a:cubicBezTo>
                    <a:pt x="161925" y="113919"/>
                    <a:pt x="158115" y="118364"/>
                    <a:pt x="153797" y="122555"/>
                  </a:cubicBezTo>
                  <a:lnTo>
                    <a:pt x="144780" y="130683"/>
                  </a:lnTo>
                  <a:cubicBezTo>
                    <a:pt x="134747" y="137795"/>
                    <a:pt x="129413" y="140970"/>
                    <a:pt x="123825" y="143764"/>
                  </a:cubicBezTo>
                  <a:lnTo>
                    <a:pt x="112522" y="148844"/>
                  </a:lnTo>
                  <a:cubicBezTo>
                    <a:pt x="100838" y="152654"/>
                    <a:pt x="94869" y="154051"/>
                    <a:pt x="88900" y="154940"/>
                  </a:cubicBezTo>
                  <a:lnTo>
                    <a:pt x="77089" y="156337"/>
                  </a:lnTo>
                  <a:cubicBezTo>
                    <a:pt x="65405" y="156210"/>
                    <a:pt x="59817" y="155575"/>
                    <a:pt x="54356" y="154559"/>
                  </a:cubicBezTo>
                  <a:lnTo>
                    <a:pt x="43688" y="151892"/>
                  </a:lnTo>
                  <a:cubicBezTo>
                    <a:pt x="33909" y="147828"/>
                    <a:pt x="29464" y="145288"/>
                    <a:pt x="25273" y="142367"/>
                  </a:cubicBezTo>
                  <a:lnTo>
                    <a:pt x="17526" y="136144"/>
                  </a:lnTo>
                  <a:cubicBezTo>
                    <a:pt x="11176" y="128778"/>
                    <a:pt x="8509" y="124841"/>
                    <a:pt x="6350" y="120523"/>
                  </a:cubicBezTo>
                  <a:lnTo>
                    <a:pt x="2540" y="111633"/>
                  </a:lnTo>
                  <a:cubicBezTo>
                    <a:pt x="508" y="102108"/>
                    <a:pt x="0" y="97155"/>
                    <a:pt x="127" y="92202"/>
                  </a:cubicBezTo>
                  <a:lnTo>
                    <a:pt x="1016" y="82042"/>
                  </a:lnTo>
                  <a:cubicBezTo>
                    <a:pt x="3556" y="71755"/>
                    <a:pt x="5461" y="66675"/>
                    <a:pt x="7874" y="61722"/>
                  </a:cubicBezTo>
                  <a:lnTo>
                    <a:pt x="13208" y="51816"/>
                  </a:lnTo>
                  <a:cubicBezTo>
                    <a:pt x="20066" y="42418"/>
                    <a:pt x="23876" y="37973"/>
                    <a:pt x="28194" y="33782"/>
                  </a:cubicBezTo>
                  <a:lnTo>
                    <a:pt x="37211" y="25654"/>
                  </a:lnTo>
                  <a:cubicBezTo>
                    <a:pt x="47244" y="18542"/>
                    <a:pt x="52578" y="15367"/>
                    <a:pt x="58166" y="12573"/>
                  </a:cubicBezTo>
                  <a:lnTo>
                    <a:pt x="69469" y="7493"/>
                  </a:lnTo>
                  <a:cubicBezTo>
                    <a:pt x="81153" y="3683"/>
                    <a:pt x="87122" y="2286"/>
                    <a:pt x="93091" y="1397"/>
                  </a:cubicBezTo>
                  <a:lnTo>
                    <a:pt x="104902" y="0"/>
                  </a:lnTo>
                  <a:cubicBezTo>
                    <a:pt x="116586" y="127"/>
                    <a:pt x="122174" y="762"/>
                    <a:pt x="127635" y="1778"/>
                  </a:cubicBezTo>
                  <a:lnTo>
                    <a:pt x="138303" y="4445"/>
                  </a:lnTo>
                  <a:cubicBezTo>
                    <a:pt x="148082" y="8509"/>
                    <a:pt x="152527" y="11049"/>
                    <a:pt x="156718" y="13843"/>
                  </a:cubicBezTo>
                  <a:lnTo>
                    <a:pt x="164465" y="20066"/>
                  </a:lnTo>
                  <a:cubicBezTo>
                    <a:pt x="170815" y="27432"/>
                    <a:pt x="173482" y="31369"/>
                    <a:pt x="175641" y="35687"/>
                  </a:cubicBezTo>
                  <a:close/>
                </a:path>
              </a:pathLst>
            </a:custGeom>
            <a:solidFill>
              <a:srgbClr val="1E1E49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107315" y="64008"/>
              <a:ext cx="282702" cy="275717"/>
            </a:xfrm>
            <a:custGeom>
              <a:avLst/>
              <a:gdLst/>
              <a:ahLst/>
              <a:cxnLst/>
              <a:rect l="l" t="t" r="r" b="b"/>
              <a:pathLst>
                <a:path w="282702" h="275717">
                  <a:moveTo>
                    <a:pt x="268859" y="74041"/>
                  </a:moveTo>
                  <a:lnTo>
                    <a:pt x="278384" y="99187"/>
                  </a:lnTo>
                  <a:cubicBezTo>
                    <a:pt x="280670" y="107950"/>
                    <a:pt x="282194" y="116840"/>
                    <a:pt x="282702" y="125857"/>
                  </a:cubicBezTo>
                  <a:lnTo>
                    <a:pt x="281559" y="153035"/>
                  </a:lnTo>
                  <a:cubicBezTo>
                    <a:pt x="280289" y="162052"/>
                    <a:pt x="278130" y="170942"/>
                    <a:pt x="274955" y="179578"/>
                  </a:cubicBezTo>
                  <a:lnTo>
                    <a:pt x="263271" y="204470"/>
                  </a:lnTo>
                  <a:cubicBezTo>
                    <a:pt x="258572" y="212471"/>
                    <a:pt x="253111" y="219837"/>
                    <a:pt x="246888" y="226822"/>
                  </a:cubicBezTo>
                  <a:lnTo>
                    <a:pt x="226441" y="245872"/>
                  </a:lnTo>
                  <a:cubicBezTo>
                    <a:pt x="219075" y="251587"/>
                    <a:pt x="211074" y="256540"/>
                    <a:pt x="202692" y="260731"/>
                  </a:cubicBezTo>
                  <a:lnTo>
                    <a:pt x="176657" y="270764"/>
                  </a:lnTo>
                  <a:cubicBezTo>
                    <a:pt x="167640" y="273304"/>
                    <a:pt x="158496" y="274955"/>
                    <a:pt x="149225" y="275717"/>
                  </a:cubicBezTo>
                  <a:lnTo>
                    <a:pt x="121539" y="275336"/>
                  </a:lnTo>
                  <a:cubicBezTo>
                    <a:pt x="112395" y="274320"/>
                    <a:pt x="103378" y="272415"/>
                    <a:pt x="94615" y="269748"/>
                  </a:cubicBezTo>
                  <a:lnTo>
                    <a:pt x="69469" y="259080"/>
                  </a:lnTo>
                  <a:cubicBezTo>
                    <a:pt x="61468" y="254762"/>
                    <a:pt x="53975" y="249555"/>
                    <a:pt x="47117" y="243713"/>
                  </a:cubicBezTo>
                  <a:lnTo>
                    <a:pt x="28321" y="224282"/>
                  </a:lnTo>
                  <a:cubicBezTo>
                    <a:pt x="22733" y="217170"/>
                    <a:pt x="17907" y="209677"/>
                    <a:pt x="13843" y="201549"/>
                  </a:cubicBezTo>
                  <a:lnTo>
                    <a:pt x="4318" y="176403"/>
                  </a:lnTo>
                  <a:cubicBezTo>
                    <a:pt x="2032" y="167640"/>
                    <a:pt x="508" y="158750"/>
                    <a:pt x="0" y="149733"/>
                  </a:cubicBezTo>
                  <a:lnTo>
                    <a:pt x="1143" y="122555"/>
                  </a:lnTo>
                  <a:cubicBezTo>
                    <a:pt x="2413" y="113538"/>
                    <a:pt x="4572" y="104648"/>
                    <a:pt x="7747" y="96012"/>
                  </a:cubicBezTo>
                  <a:lnTo>
                    <a:pt x="19431" y="71120"/>
                  </a:lnTo>
                  <a:cubicBezTo>
                    <a:pt x="24130" y="63119"/>
                    <a:pt x="29591" y="55753"/>
                    <a:pt x="35814" y="48768"/>
                  </a:cubicBezTo>
                  <a:lnTo>
                    <a:pt x="56261" y="29845"/>
                  </a:lnTo>
                  <a:cubicBezTo>
                    <a:pt x="63627" y="24130"/>
                    <a:pt x="71628" y="19177"/>
                    <a:pt x="80010" y="14986"/>
                  </a:cubicBezTo>
                  <a:lnTo>
                    <a:pt x="106045" y="4953"/>
                  </a:lnTo>
                  <a:cubicBezTo>
                    <a:pt x="115062" y="2413"/>
                    <a:pt x="124206" y="762"/>
                    <a:pt x="133477" y="0"/>
                  </a:cubicBezTo>
                  <a:lnTo>
                    <a:pt x="161163" y="381"/>
                  </a:lnTo>
                  <a:cubicBezTo>
                    <a:pt x="170307" y="1397"/>
                    <a:pt x="179324" y="3302"/>
                    <a:pt x="188087" y="5969"/>
                  </a:cubicBezTo>
                  <a:lnTo>
                    <a:pt x="213233" y="16637"/>
                  </a:lnTo>
                  <a:cubicBezTo>
                    <a:pt x="221234" y="20955"/>
                    <a:pt x="228727" y="26162"/>
                    <a:pt x="235585" y="32004"/>
                  </a:cubicBezTo>
                  <a:lnTo>
                    <a:pt x="254381" y="51435"/>
                  </a:lnTo>
                  <a:cubicBezTo>
                    <a:pt x="259969" y="58547"/>
                    <a:pt x="264795" y="66040"/>
                    <a:pt x="268859" y="74168"/>
                  </a:cubicBezTo>
                  <a:close/>
                </a:path>
              </a:pathLst>
            </a:custGeom>
            <a:solidFill>
              <a:srgbClr val="1E1E49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244221" y="292862"/>
              <a:ext cx="125349" cy="151130"/>
            </a:xfrm>
            <a:custGeom>
              <a:avLst/>
              <a:gdLst/>
              <a:ahLst/>
              <a:cxnLst/>
              <a:rect l="l" t="t" r="r" b="b"/>
              <a:pathLst>
                <a:path w="125349" h="151130">
                  <a:moveTo>
                    <a:pt x="105156" y="762"/>
                  </a:moveTo>
                  <a:lnTo>
                    <a:pt x="125349" y="41148"/>
                  </a:lnTo>
                  <a:cubicBezTo>
                    <a:pt x="124968" y="88265"/>
                    <a:pt x="100838" y="123698"/>
                    <a:pt x="60325" y="151130"/>
                  </a:cubicBezTo>
                  <a:lnTo>
                    <a:pt x="0" y="30607"/>
                  </a:lnTo>
                  <a:lnTo>
                    <a:pt x="61087" y="0"/>
                  </a:lnTo>
                  <a:cubicBezTo>
                    <a:pt x="71501" y="6858"/>
                    <a:pt x="87122" y="5715"/>
                    <a:pt x="105156" y="635"/>
                  </a:cubicBezTo>
                  <a:close/>
                </a:path>
              </a:pathLst>
            </a:custGeom>
            <a:solidFill>
              <a:srgbClr val="EA9423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101473" y="179197"/>
              <a:ext cx="247904" cy="203962"/>
            </a:xfrm>
            <a:custGeom>
              <a:avLst/>
              <a:gdLst/>
              <a:ahLst/>
              <a:cxnLst/>
              <a:rect l="l" t="t" r="r" b="b"/>
              <a:pathLst>
                <a:path w="247904" h="203962">
                  <a:moveTo>
                    <a:pt x="247904" y="114554"/>
                  </a:moveTo>
                  <a:lnTo>
                    <a:pt x="179324" y="180467"/>
                  </a:lnTo>
                  <a:lnTo>
                    <a:pt x="163322" y="185293"/>
                  </a:lnTo>
                  <a:lnTo>
                    <a:pt x="163195" y="185293"/>
                  </a:lnTo>
                  <a:lnTo>
                    <a:pt x="148717" y="189738"/>
                  </a:lnTo>
                  <a:lnTo>
                    <a:pt x="128651" y="195707"/>
                  </a:lnTo>
                  <a:cubicBezTo>
                    <a:pt x="101092" y="203962"/>
                    <a:pt x="72517" y="195961"/>
                    <a:pt x="54610" y="176149"/>
                  </a:cubicBezTo>
                  <a:lnTo>
                    <a:pt x="48006" y="168021"/>
                  </a:lnTo>
                  <a:lnTo>
                    <a:pt x="40259" y="153924"/>
                  </a:lnTo>
                  <a:lnTo>
                    <a:pt x="27940" y="149987"/>
                  </a:lnTo>
                  <a:lnTo>
                    <a:pt x="11049" y="144653"/>
                  </a:lnTo>
                  <a:cubicBezTo>
                    <a:pt x="2794" y="141986"/>
                    <a:pt x="0" y="131699"/>
                    <a:pt x="5842" y="124460"/>
                  </a:cubicBezTo>
                  <a:lnTo>
                    <a:pt x="24384" y="101346"/>
                  </a:lnTo>
                  <a:cubicBezTo>
                    <a:pt x="23495" y="99568"/>
                    <a:pt x="22479" y="97663"/>
                    <a:pt x="21717" y="95758"/>
                  </a:cubicBezTo>
                  <a:lnTo>
                    <a:pt x="16510" y="82423"/>
                  </a:lnTo>
                  <a:lnTo>
                    <a:pt x="14478" y="74803"/>
                  </a:lnTo>
                  <a:cubicBezTo>
                    <a:pt x="7874" y="47117"/>
                    <a:pt x="11049" y="19177"/>
                    <a:pt x="20320" y="0"/>
                  </a:cubicBezTo>
                  <a:cubicBezTo>
                    <a:pt x="26924" y="31369"/>
                    <a:pt x="57150" y="46609"/>
                    <a:pt x="86868" y="41275"/>
                  </a:cubicBezTo>
                  <a:lnTo>
                    <a:pt x="90170" y="54102"/>
                  </a:lnTo>
                  <a:cubicBezTo>
                    <a:pt x="97790" y="65151"/>
                    <a:pt x="103124" y="69850"/>
                    <a:pt x="109093" y="73025"/>
                  </a:cubicBezTo>
                  <a:cubicBezTo>
                    <a:pt x="121539" y="80010"/>
                    <a:pt x="136017" y="80518"/>
                    <a:pt x="144145" y="70358"/>
                  </a:cubicBezTo>
                  <a:lnTo>
                    <a:pt x="145923" y="66802"/>
                  </a:lnTo>
                  <a:cubicBezTo>
                    <a:pt x="153416" y="54991"/>
                    <a:pt x="161798" y="53213"/>
                    <a:pt x="170688" y="54483"/>
                  </a:cubicBezTo>
                  <a:cubicBezTo>
                    <a:pt x="179705" y="56134"/>
                    <a:pt x="187833" y="61087"/>
                    <a:pt x="193294" y="68199"/>
                  </a:cubicBezTo>
                  <a:cubicBezTo>
                    <a:pt x="201422" y="78232"/>
                    <a:pt x="204343" y="90170"/>
                    <a:pt x="196596" y="106934"/>
                  </a:cubicBezTo>
                  <a:lnTo>
                    <a:pt x="200914" y="112014"/>
                  </a:lnTo>
                  <a:cubicBezTo>
                    <a:pt x="214122" y="120650"/>
                    <a:pt x="229743" y="119507"/>
                    <a:pt x="247777" y="114427"/>
                  </a:cubicBezTo>
                  <a:close/>
                </a:path>
              </a:pathLst>
            </a:custGeom>
            <a:solidFill>
              <a:srgbClr val="EA9423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146685" y="237109"/>
              <a:ext cx="120269" cy="146050"/>
            </a:xfrm>
            <a:custGeom>
              <a:avLst/>
              <a:gdLst/>
              <a:ahLst/>
              <a:cxnLst/>
              <a:rect l="l" t="t" r="r" b="b"/>
              <a:pathLst>
                <a:path w="120269" h="146050">
                  <a:moveTo>
                    <a:pt x="120015" y="75311"/>
                  </a:moveTo>
                  <a:lnTo>
                    <a:pt x="116332" y="101981"/>
                  </a:lnTo>
                  <a:cubicBezTo>
                    <a:pt x="115062" y="106807"/>
                    <a:pt x="113538" y="111252"/>
                    <a:pt x="111760" y="115316"/>
                  </a:cubicBezTo>
                  <a:lnTo>
                    <a:pt x="106172" y="127254"/>
                  </a:lnTo>
                  <a:lnTo>
                    <a:pt x="83312" y="137795"/>
                  </a:lnTo>
                  <a:cubicBezTo>
                    <a:pt x="55753" y="146050"/>
                    <a:pt x="27178" y="138049"/>
                    <a:pt x="9271" y="118237"/>
                  </a:cubicBezTo>
                  <a:lnTo>
                    <a:pt x="0" y="105283"/>
                  </a:lnTo>
                  <a:cubicBezTo>
                    <a:pt x="34544" y="82931"/>
                    <a:pt x="53086" y="51308"/>
                    <a:pt x="63754" y="15113"/>
                  </a:cubicBezTo>
                  <a:lnTo>
                    <a:pt x="63754" y="14986"/>
                  </a:lnTo>
                  <a:lnTo>
                    <a:pt x="97282" y="0"/>
                  </a:lnTo>
                  <a:cubicBezTo>
                    <a:pt x="98806" y="2540"/>
                    <a:pt x="100203" y="5080"/>
                    <a:pt x="101600" y="7493"/>
                  </a:cubicBezTo>
                  <a:cubicBezTo>
                    <a:pt x="115570" y="33020"/>
                    <a:pt x="120269" y="55880"/>
                    <a:pt x="119888" y="75311"/>
                  </a:cubicBezTo>
                  <a:close/>
                </a:path>
              </a:pathLst>
            </a:custGeom>
            <a:solidFill>
              <a:srgbClr val="1E1E49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311023" y="305943"/>
              <a:ext cx="97917" cy="195580"/>
            </a:xfrm>
            <a:custGeom>
              <a:avLst/>
              <a:gdLst/>
              <a:ahLst/>
              <a:cxnLst/>
              <a:rect l="l" t="t" r="r" b="b"/>
              <a:pathLst>
                <a:path w="97917" h="195580">
                  <a:moveTo>
                    <a:pt x="97790" y="0"/>
                  </a:moveTo>
                  <a:lnTo>
                    <a:pt x="61341" y="195580"/>
                  </a:lnTo>
                  <a:lnTo>
                    <a:pt x="0" y="127000"/>
                  </a:lnTo>
                  <a:lnTo>
                    <a:pt x="52832" y="5207"/>
                  </a:lnTo>
                  <a:lnTo>
                    <a:pt x="97917" y="0"/>
                  </a:lnTo>
                  <a:close/>
                </a:path>
              </a:pathLst>
            </a:custGeom>
            <a:solidFill>
              <a:srgbClr val="0075B2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246126" y="366903"/>
              <a:ext cx="64770" cy="154432"/>
            </a:xfrm>
            <a:custGeom>
              <a:avLst/>
              <a:gdLst/>
              <a:ahLst/>
              <a:cxnLst/>
              <a:rect l="l" t="t" r="r" b="b"/>
              <a:pathLst>
                <a:path w="64770" h="154432">
                  <a:moveTo>
                    <a:pt x="64643" y="66040"/>
                  </a:moveTo>
                  <a:lnTo>
                    <a:pt x="43434" y="154432"/>
                  </a:lnTo>
                  <a:lnTo>
                    <a:pt x="0" y="7112"/>
                  </a:lnTo>
                  <a:lnTo>
                    <a:pt x="16256" y="0"/>
                  </a:lnTo>
                  <a:lnTo>
                    <a:pt x="64770" y="66167"/>
                  </a:lnTo>
                  <a:close/>
                </a:path>
              </a:pathLst>
            </a:custGeom>
            <a:solidFill>
              <a:srgbClr val="0075B2"/>
            </a:solidFill>
          </p:spPr>
        </p:sp>
      </p:grpSp>
      <p:sp>
        <p:nvSpPr>
          <p:cNvPr id="50" name="Freeform 50"/>
          <p:cNvSpPr/>
          <p:nvPr/>
        </p:nvSpPr>
        <p:spPr>
          <a:xfrm>
            <a:off x="13817603" y="8940803"/>
            <a:ext cx="342900" cy="673103"/>
          </a:xfrm>
          <a:custGeom>
            <a:avLst/>
            <a:gdLst/>
            <a:ahLst/>
            <a:cxnLst/>
            <a:rect l="l" t="t" r="r" b="b"/>
            <a:pathLst>
              <a:path w="342900" h="673103">
                <a:moveTo>
                  <a:pt x="0" y="0"/>
                </a:moveTo>
                <a:lnTo>
                  <a:pt x="342900" y="0"/>
                </a:lnTo>
                <a:lnTo>
                  <a:pt x="342900" y="673103"/>
                </a:lnTo>
                <a:lnTo>
                  <a:pt x="0" y="67310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4655803" y="8267700"/>
            <a:ext cx="279397" cy="850897"/>
          </a:xfrm>
          <a:custGeom>
            <a:avLst/>
            <a:gdLst/>
            <a:ahLst/>
            <a:cxnLst/>
            <a:rect l="l" t="t" r="r" b="b"/>
            <a:pathLst>
              <a:path w="279397" h="850897">
                <a:moveTo>
                  <a:pt x="0" y="0"/>
                </a:moveTo>
                <a:lnTo>
                  <a:pt x="279397" y="0"/>
                </a:lnTo>
                <a:lnTo>
                  <a:pt x="279397" y="850897"/>
                </a:lnTo>
                <a:lnTo>
                  <a:pt x="0" y="85089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6027403" y="7708897"/>
            <a:ext cx="406403" cy="647700"/>
          </a:xfrm>
          <a:custGeom>
            <a:avLst/>
            <a:gdLst/>
            <a:ahLst/>
            <a:cxnLst/>
            <a:rect l="l" t="t" r="r" b="b"/>
            <a:pathLst>
              <a:path w="406403" h="647700">
                <a:moveTo>
                  <a:pt x="0" y="0"/>
                </a:moveTo>
                <a:lnTo>
                  <a:pt x="406403" y="0"/>
                </a:lnTo>
                <a:lnTo>
                  <a:pt x="406403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53" name="Group 53"/>
          <p:cNvGrpSpPr>
            <a:grpSpLocks noChangeAspect="1"/>
          </p:cNvGrpSpPr>
          <p:nvPr/>
        </p:nvGrpSpPr>
        <p:grpSpPr>
          <a:xfrm>
            <a:off x="16422453" y="7119366"/>
            <a:ext cx="129826" cy="122301"/>
            <a:chOff x="0" y="0"/>
            <a:chExt cx="129819" cy="122301"/>
          </a:xfrm>
        </p:grpSpPr>
        <p:sp>
          <p:nvSpPr>
            <p:cNvPr id="54" name="Freeform 54"/>
            <p:cNvSpPr/>
            <p:nvPr/>
          </p:nvSpPr>
          <p:spPr>
            <a:xfrm>
              <a:off x="-127" y="0"/>
              <a:ext cx="130048" cy="122174"/>
            </a:xfrm>
            <a:custGeom>
              <a:avLst/>
              <a:gdLst/>
              <a:ahLst/>
              <a:cxnLst/>
              <a:rect l="l" t="t" r="r" b="b"/>
              <a:pathLst>
                <a:path w="130048" h="122174">
                  <a:moveTo>
                    <a:pt x="120523" y="17018"/>
                  </a:moveTo>
                  <a:lnTo>
                    <a:pt x="124587" y="22860"/>
                  </a:lnTo>
                  <a:lnTo>
                    <a:pt x="128524" y="32893"/>
                  </a:lnTo>
                  <a:cubicBezTo>
                    <a:pt x="129794" y="40259"/>
                    <a:pt x="130048" y="44069"/>
                    <a:pt x="129921" y="48006"/>
                  </a:cubicBezTo>
                  <a:lnTo>
                    <a:pt x="129159" y="55880"/>
                  </a:lnTo>
                  <a:lnTo>
                    <a:pt x="125730" y="67945"/>
                  </a:lnTo>
                  <a:cubicBezTo>
                    <a:pt x="122174" y="75819"/>
                    <a:pt x="120015" y="79756"/>
                    <a:pt x="117475" y="83439"/>
                  </a:cubicBezTo>
                  <a:lnTo>
                    <a:pt x="112141" y="90678"/>
                  </a:lnTo>
                  <a:cubicBezTo>
                    <a:pt x="105918" y="97409"/>
                    <a:pt x="102489" y="100584"/>
                    <a:pt x="98806" y="103505"/>
                  </a:cubicBezTo>
                  <a:lnTo>
                    <a:pt x="91313" y="108966"/>
                  </a:lnTo>
                  <a:cubicBezTo>
                    <a:pt x="83312" y="113538"/>
                    <a:pt x="79248" y="115570"/>
                    <a:pt x="74930" y="117094"/>
                  </a:cubicBezTo>
                  <a:lnTo>
                    <a:pt x="66421" y="119888"/>
                  </a:lnTo>
                  <a:cubicBezTo>
                    <a:pt x="57912" y="121666"/>
                    <a:pt x="53721" y="122047"/>
                    <a:pt x="49530" y="122174"/>
                  </a:cubicBezTo>
                  <a:lnTo>
                    <a:pt x="41402" y="121920"/>
                  </a:lnTo>
                  <a:lnTo>
                    <a:pt x="29972" y="119380"/>
                  </a:lnTo>
                  <a:cubicBezTo>
                    <a:pt x="23114" y="116459"/>
                    <a:pt x="19939" y="114681"/>
                    <a:pt x="17018" y="112522"/>
                  </a:cubicBezTo>
                  <a:lnTo>
                    <a:pt x="11811" y="108077"/>
                  </a:lnTo>
                  <a:lnTo>
                    <a:pt x="5461" y="99441"/>
                  </a:lnTo>
                  <a:lnTo>
                    <a:pt x="1524" y="89408"/>
                  </a:lnTo>
                  <a:cubicBezTo>
                    <a:pt x="254" y="82042"/>
                    <a:pt x="0" y="78232"/>
                    <a:pt x="127" y="74295"/>
                  </a:cubicBezTo>
                  <a:lnTo>
                    <a:pt x="889" y="66421"/>
                  </a:lnTo>
                  <a:lnTo>
                    <a:pt x="4318" y="54356"/>
                  </a:lnTo>
                  <a:cubicBezTo>
                    <a:pt x="7874" y="46482"/>
                    <a:pt x="10033" y="42545"/>
                    <a:pt x="12573" y="38862"/>
                  </a:cubicBezTo>
                  <a:lnTo>
                    <a:pt x="17907" y="31623"/>
                  </a:lnTo>
                  <a:cubicBezTo>
                    <a:pt x="24130" y="24892"/>
                    <a:pt x="27559" y="21717"/>
                    <a:pt x="31242" y="18796"/>
                  </a:cubicBezTo>
                  <a:lnTo>
                    <a:pt x="38735" y="13335"/>
                  </a:lnTo>
                  <a:cubicBezTo>
                    <a:pt x="46863" y="8763"/>
                    <a:pt x="50927" y="6731"/>
                    <a:pt x="55118" y="5080"/>
                  </a:cubicBezTo>
                  <a:lnTo>
                    <a:pt x="63627" y="2286"/>
                  </a:lnTo>
                  <a:cubicBezTo>
                    <a:pt x="72136" y="508"/>
                    <a:pt x="76327" y="127"/>
                    <a:pt x="80391" y="0"/>
                  </a:cubicBezTo>
                  <a:lnTo>
                    <a:pt x="88519" y="254"/>
                  </a:lnTo>
                  <a:lnTo>
                    <a:pt x="99949" y="2794"/>
                  </a:lnTo>
                  <a:cubicBezTo>
                    <a:pt x="106807" y="5715"/>
                    <a:pt x="109982" y="7493"/>
                    <a:pt x="112903" y="9652"/>
                  </a:cubicBezTo>
                  <a:lnTo>
                    <a:pt x="118364" y="14224"/>
                  </a:lnTo>
                  <a:close/>
                </a:path>
              </a:pathLst>
            </a:custGeom>
            <a:solidFill>
              <a:srgbClr val="EA9423"/>
            </a:solidFill>
          </p:spPr>
        </p:sp>
      </p:grpSp>
      <p:sp>
        <p:nvSpPr>
          <p:cNvPr id="55" name="Freeform 55"/>
          <p:cNvSpPr/>
          <p:nvPr/>
        </p:nvSpPr>
        <p:spPr>
          <a:xfrm>
            <a:off x="16446503" y="7112003"/>
            <a:ext cx="114300" cy="139703"/>
          </a:xfrm>
          <a:custGeom>
            <a:avLst/>
            <a:gdLst/>
            <a:ahLst/>
            <a:cxnLst/>
            <a:rect l="l" t="t" r="r" b="b"/>
            <a:pathLst>
              <a:path w="114300" h="139703">
                <a:moveTo>
                  <a:pt x="0" y="0"/>
                </a:moveTo>
                <a:lnTo>
                  <a:pt x="114300" y="0"/>
                </a:lnTo>
                <a:lnTo>
                  <a:pt x="114300" y="139703"/>
                </a:lnTo>
                <a:lnTo>
                  <a:pt x="0" y="13970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56" name="Group 56"/>
          <p:cNvGrpSpPr>
            <a:grpSpLocks noChangeAspect="1"/>
          </p:cNvGrpSpPr>
          <p:nvPr/>
        </p:nvGrpSpPr>
        <p:grpSpPr>
          <a:xfrm>
            <a:off x="690734" y="5801039"/>
            <a:ext cx="190500" cy="190500"/>
            <a:chOff x="0" y="0"/>
            <a:chExt cx="190500" cy="1905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90627" cy="190627"/>
            </a:xfrm>
            <a:custGeom>
              <a:avLst/>
              <a:gdLst/>
              <a:ahLst/>
              <a:cxnLst/>
              <a:rect l="l" t="t" r="r" b="b"/>
              <a:pathLst>
                <a:path w="190627" h="190627">
                  <a:moveTo>
                    <a:pt x="190500" y="95250"/>
                  </a:moveTo>
                  <a:lnTo>
                    <a:pt x="189865" y="107696"/>
                  </a:lnTo>
                  <a:cubicBezTo>
                    <a:pt x="187452" y="120015"/>
                    <a:pt x="185674" y="125857"/>
                    <a:pt x="183261" y="131699"/>
                  </a:cubicBezTo>
                  <a:lnTo>
                    <a:pt x="177927" y="143002"/>
                  </a:lnTo>
                  <a:cubicBezTo>
                    <a:pt x="170942" y="153416"/>
                    <a:pt x="167005" y="158242"/>
                    <a:pt x="162560" y="162687"/>
                  </a:cubicBezTo>
                  <a:lnTo>
                    <a:pt x="153289" y="171069"/>
                  </a:lnTo>
                  <a:cubicBezTo>
                    <a:pt x="142875" y="178054"/>
                    <a:pt x="137414" y="180975"/>
                    <a:pt x="131572" y="183388"/>
                  </a:cubicBezTo>
                  <a:lnTo>
                    <a:pt x="119888" y="187579"/>
                  </a:lnTo>
                  <a:cubicBezTo>
                    <a:pt x="107569" y="189992"/>
                    <a:pt x="101473" y="190627"/>
                    <a:pt x="95123" y="190627"/>
                  </a:cubicBezTo>
                  <a:lnTo>
                    <a:pt x="82677" y="189992"/>
                  </a:lnTo>
                  <a:cubicBezTo>
                    <a:pt x="70358" y="187579"/>
                    <a:pt x="64516" y="185801"/>
                    <a:pt x="58674" y="183388"/>
                  </a:cubicBezTo>
                  <a:lnTo>
                    <a:pt x="47371" y="178054"/>
                  </a:lnTo>
                  <a:cubicBezTo>
                    <a:pt x="36957" y="171069"/>
                    <a:pt x="32131" y="167132"/>
                    <a:pt x="27686" y="162687"/>
                  </a:cubicBezTo>
                  <a:lnTo>
                    <a:pt x="19304" y="153416"/>
                  </a:lnTo>
                  <a:cubicBezTo>
                    <a:pt x="12319" y="143002"/>
                    <a:pt x="9398" y="137541"/>
                    <a:pt x="6985" y="131699"/>
                  </a:cubicBezTo>
                  <a:lnTo>
                    <a:pt x="3048" y="120015"/>
                  </a:lnTo>
                  <a:cubicBezTo>
                    <a:pt x="635" y="107696"/>
                    <a:pt x="0" y="101473"/>
                    <a:pt x="0" y="95250"/>
                  </a:cubicBezTo>
                  <a:lnTo>
                    <a:pt x="635" y="82804"/>
                  </a:lnTo>
                  <a:cubicBezTo>
                    <a:pt x="3048" y="70485"/>
                    <a:pt x="4826" y="64643"/>
                    <a:pt x="7239" y="58801"/>
                  </a:cubicBezTo>
                  <a:lnTo>
                    <a:pt x="12573" y="47498"/>
                  </a:lnTo>
                  <a:cubicBezTo>
                    <a:pt x="19558" y="37084"/>
                    <a:pt x="23495" y="32258"/>
                    <a:pt x="27940" y="27813"/>
                  </a:cubicBezTo>
                  <a:lnTo>
                    <a:pt x="37211" y="19431"/>
                  </a:lnTo>
                  <a:cubicBezTo>
                    <a:pt x="47498" y="12573"/>
                    <a:pt x="52959" y="9652"/>
                    <a:pt x="58801" y="7239"/>
                  </a:cubicBezTo>
                  <a:lnTo>
                    <a:pt x="70485" y="3048"/>
                  </a:lnTo>
                  <a:cubicBezTo>
                    <a:pt x="82804" y="635"/>
                    <a:pt x="89027" y="0"/>
                    <a:pt x="95250" y="0"/>
                  </a:cubicBezTo>
                  <a:lnTo>
                    <a:pt x="107696" y="635"/>
                  </a:lnTo>
                  <a:cubicBezTo>
                    <a:pt x="120015" y="3048"/>
                    <a:pt x="125857" y="4826"/>
                    <a:pt x="131699" y="7239"/>
                  </a:cubicBezTo>
                  <a:lnTo>
                    <a:pt x="143002" y="12573"/>
                  </a:lnTo>
                  <a:cubicBezTo>
                    <a:pt x="153416" y="19558"/>
                    <a:pt x="158242" y="23495"/>
                    <a:pt x="162687" y="27940"/>
                  </a:cubicBezTo>
                  <a:lnTo>
                    <a:pt x="171069" y="37211"/>
                  </a:lnTo>
                  <a:cubicBezTo>
                    <a:pt x="178054" y="47625"/>
                    <a:pt x="180975" y="53086"/>
                    <a:pt x="183388" y="58928"/>
                  </a:cubicBezTo>
                  <a:lnTo>
                    <a:pt x="187579" y="70612"/>
                  </a:lnTo>
                  <a:cubicBezTo>
                    <a:pt x="189992" y="82931"/>
                    <a:pt x="190627" y="89027"/>
                    <a:pt x="190627" y="953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8" name="Group 58"/>
          <p:cNvGrpSpPr>
            <a:grpSpLocks noChangeAspect="1"/>
          </p:cNvGrpSpPr>
          <p:nvPr/>
        </p:nvGrpSpPr>
        <p:grpSpPr>
          <a:xfrm>
            <a:off x="690734" y="6563039"/>
            <a:ext cx="190500" cy="190500"/>
            <a:chOff x="0" y="0"/>
            <a:chExt cx="190500" cy="1905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90627" cy="190627"/>
            </a:xfrm>
            <a:custGeom>
              <a:avLst/>
              <a:gdLst/>
              <a:ahLst/>
              <a:cxnLst/>
              <a:rect l="l" t="t" r="r" b="b"/>
              <a:pathLst>
                <a:path w="190627" h="190627">
                  <a:moveTo>
                    <a:pt x="190500" y="95250"/>
                  </a:moveTo>
                  <a:lnTo>
                    <a:pt x="189865" y="107696"/>
                  </a:lnTo>
                  <a:cubicBezTo>
                    <a:pt x="187452" y="120015"/>
                    <a:pt x="185674" y="125857"/>
                    <a:pt x="183261" y="131699"/>
                  </a:cubicBezTo>
                  <a:lnTo>
                    <a:pt x="177927" y="143002"/>
                  </a:lnTo>
                  <a:cubicBezTo>
                    <a:pt x="170942" y="153416"/>
                    <a:pt x="167005" y="158242"/>
                    <a:pt x="162560" y="162687"/>
                  </a:cubicBezTo>
                  <a:lnTo>
                    <a:pt x="153289" y="171069"/>
                  </a:lnTo>
                  <a:cubicBezTo>
                    <a:pt x="142875" y="178054"/>
                    <a:pt x="137414" y="180975"/>
                    <a:pt x="131572" y="183388"/>
                  </a:cubicBezTo>
                  <a:lnTo>
                    <a:pt x="119888" y="187579"/>
                  </a:lnTo>
                  <a:cubicBezTo>
                    <a:pt x="107569" y="189992"/>
                    <a:pt x="101473" y="190627"/>
                    <a:pt x="95123" y="190627"/>
                  </a:cubicBezTo>
                  <a:lnTo>
                    <a:pt x="82677" y="189992"/>
                  </a:lnTo>
                  <a:cubicBezTo>
                    <a:pt x="70358" y="187579"/>
                    <a:pt x="64516" y="185801"/>
                    <a:pt x="58674" y="183388"/>
                  </a:cubicBezTo>
                  <a:lnTo>
                    <a:pt x="47371" y="178054"/>
                  </a:lnTo>
                  <a:cubicBezTo>
                    <a:pt x="36957" y="171069"/>
                    <a:pt x="32131" y="167132"/>
                    <a:pt x="27686" y="162687"/>
                  </a:cubicBezTo>
                  <a:lnTo>
                    <a:pt x="19304" y="153416"/>
                  </a:lnTo>
                  <a:cubicBezTo>
                    <a:pt x="12319" y="143002"/>
                    <a:pt x="9398" y="137541"/>
                    <a:pt x="6985" y="131699"/>
                  </a:cubicBezTo>
                  <a:lnTo>
                    <a:pt x="3048" y="120015"/>
                  </a:lnTo>
                  <a:cubicBezTo>
                    <a:pt x="635" y="107696"/>
                    <a:pt x="0" y="101473"/>
                    <a:pt x="0" y="95250"/>
                  </a:cubicBezTo>
                  <a:lnTo>
                    <a:pt x="635" y="82804"/>
                  </a:lnTo>
                  <a:cubicBezTo>
                    <a:pt x="3048" y="70485"/>
                    <a:pt x="4826" y="64643"/>
                    <a:pt x="7239" y="58801"/>
                  </a:cubicBezTo>
                  <a:lnTo>
                    <a:pt x="12573" y="47498"/>
                  </a:lnTo>
                  <a:cubicBezTo>
                    <a:pt x="19558" y="37084"/>
                    <a:pt x="23495" y="32258"/>
                    <a:pt x="27940" y="27813"/>
                  </a:cubicBezTo>
                  <a:lnTo>
                    <a:pt x="37211" y="19431"/>
                  </a:lnTo>
                  <a:cubicBezTo>
                    <a:pt x="47498" y="12573"/>
                    <a:pt x="52959" y="9652"/>
                    <a:pt x="58801" y="7239"/>
                  </a:cubicBezTo>
                  <a:lnTo>
                    <a:pt x="70485" y="3048"/>
                  </a:lnTo>
                  <a:cubicBezTo>
                    <a:pt x="82804" y="635"/>
                    <a:pt x="89027" y="0"/>
                    <a:pt x="95250" y="0"/>
                  </a:cubicBezTo>
                  <a:lnTo>
                    <a:pt x="107696" y="635"/>
                  </a:lnTo>
                  <a:cubicBezTo>
                    <a:pt x="120015" y="3048"/>
                    <a:pt x="125857" y="4826"/>
                    <a:pt x="131699" y="7239"/>
                  </a:cubicBezTo>
                  <a:lnTo>
                    <a:pt x="143002" y="12573"/>
                  </a:lnTo>
                  <a:cubicBezTo>
                    <a:pt x="153416" y="19558"/>
                    <a:pt x="158242" y="23495"/>
                    <a:pt x="162687" y="27940"/>
                  </a:cubicBezTo>
                  <a:lnTo>
                    <a:pt x="171069" y="37211"/>
                  </a:lnTo>
                  <a:cubicBezTo>
                    <a:pt x="178054" y="47625"/>
                    <a:pt x="180975" y="53086"/>
                    <a:pt x="183388" y="58928"/>
                  </a:cubicBezTo>
                  <a:lnTo>
                    <a:pt x="187579" y="70612"/>
                  </a:lnTo>
                  <a:cubicBezTo>
                    <a:pt x="189992" y="82931"/>
                    <a:pt x="190627" y="89027"/>
                    <a:pt x="190627" y="953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690734" y="7325039"/>
            <a:ext cx="190500" cy="190500"/>
            <a:chOff x="0" y="0"/>
            <a:chExt cx="190500" cy="1905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90627" cy="190627"/>
            </a:xfrm>
            <a:custGeom>
              <a:avLst/>
              <a:gdLst/>
              <a:ahLst/>
              <a:cxnLst/>
              <a:rect l="l" t="t" r="r" b="b"/>
              <a:pathLst>
                <a:path w="190627" h="190627">
                  <a:moveTo>
                    <a:pt x="190500" y="95250"/>
                  </a:moveTo>
                  <a:lnTo>
                    <a:pt x="189865" y="107696"/>
                  </a:lnTo>
                  <a:cubicBezTo>
                    <a:pt x="187452" y="120015"/>
                    <a:pt x="185674" y="125857"/>
                    <a:pt x="183261" y="131699"/>
                  </a:cubicBezTo>
                  <a:lnTo>
                    <a:pt x="177927" y="143002"/>
                  </a:lnTo>
                  <a:cubicBezTo>
                    <a:pt x="170942" y="153416"/>
                    <a:pt x="167005" y="158242"/>
                    <a:pt x="162560" y="162687"/>
                  </a:cubicBezTo>
                  <a:lnTo>
                    <a:pt x="153289" y="171069"/>
                  </a:lnTo>
                  <a:cubicBezTo>
                    <a:pt x="142875" y="178054"/>
                    <a:pt x="137414" y="180975"/>
                    <a:pt x="131572" y="183388"/>
                  </a:cubicBezTo>
                  <a:lnTo>
                    <a:pt x="119888" y="187579"/>
                  </a:lnTo>
                  <a:cubicBezTo>
                    <a:pt x="107569" y="189992"/>
                    <a:pt x="101473" y="190627"/>
                    <a:pt x="95123" y="190627"/>
                  </a:cubicBezTo>
                  <a:lnTo>
                    <a:pt x="82677" y="189992"/>
                  </a:lnTo>
                  <a:cubicBezTo>
                    <a:pt x="70358" y="187579"/>
                    <a:pt x="64516" y="185801"/>
                    <a:pt x="58674" y="183388"/>
                  </a:cubicBezTo>
                  <a:lnTo>
                    <a:pt x="47371" y="178054"/>
                  </a:lnTo>
                  <a:cubicBezTo>
                    <a:pt x="36957" y="171069"/>
                    <a:pt x="32131" y="167132"/>
                    <a:pt x="27686" y="162687"/>
                  </a:cubicBezTo>
                  <a:lnTo>
                    <a:pt x="19304" y="153416"/>
                  </a:lnTo>
                  <a:cubicBezTo>
                    <a:pt x="12319" y="143002"/>
                    <a:pt x="9398" y="137541"/>
                    <a:pt x="6985" y="131699"/>
                  </a:cubicBezTo>
                  <a:lnTo>
                    <a:pt x="3048" y="120015"/>
                  </a:lnTo>
                  <a:cubicBezTo>
                    <a:pt x="635" y="107696"/>
                    <a:pt x="0" y="101473"/>
                    <a:pt x="0" y="95250"/>
                  </a:cubicBezTo>
                  <a:lnTo>
                    <a:pt x="635" y="82804"/>
                  </a:lnTo>
                  <a:cubicBezTo>
                    <a:pt x="3048" y="70485"/>
                    <a:pt x="4826" y="64643"/>
                    <a:pt x="7239" y="58801"/>
                  </a:cubicBezTo>
                  <a:lnTo>
                    <a:pt x="12573" y="47498"/>
                  </a:lnTo>
                  <a:cubicBezTo>
                    <a:pt x="19558" y="37084"/>
                    <a:pt x="23495" y="32258"/>
                    <a:pt x="27940" y="27813"/>
                  </a:cubicBezTo>
                  <a:lnTo>
                    <a:pt x="37211" y="19431"/>
                  </a:lnTo>
                  <a:cubicBezTo>
                    <a:pt x="47498" y="12573"/>
                    <a:pt x="52959" y="9652"/>
                    <a:pt x="58801" y="7239"/>
                  </a:cubicBezTo>
                  <a:lnTo>
                    <a:pt x="70485" y="3048"/>
                  </a:lnTo>
                  <a:cubicBezTo>
                    <a:pt x="82804" y="635"/>
                    <a:pt x="89027" y="0"/>
                    <a:pt x="95250" y="0"/>
                  </a:cubicBezTo>
                  <a:lnTo>
                    <a:pt x="107696" y="635"/>
                  </a:lnTo>
                  <a:cubicBezTo>
                    <a:pt x="120015" y="3048"/>
                    <a:pt x="125857" y="4826"/>
                    <a:pt x="131699" y="7239"/>
                  </a:cubicBezTo>
                  <a:lnTo>
                    <a:pt x="143002" y="12573"/>
                  </a:lnTo>
                  <a:cubicBezTo>
                    <a:pt x="153416" y="19558"/>
                    <a:pt x="158242" y="23495"/>
                    <a:pt x="162687" y="27940"/>
                  </a:cubicBezTo>
                  <a:lnTo>
                    <a:pt x="171069" y="37211"/>
                  </a:lnTo>
                  <a:cubicBezTo>
                    <a:pt x="178054" y="47625"/>
                    <a:pt x="180975" y="53086"/>
                    <a:pt x="183388" y="58928"/>
                  </a:cubicBezTo>
                  <a:lnTo>
                    <a:pt x="187579" y="70612"/>
                  </a:lnTo>
                  <a:cubicBezTo>
                    <a:pt x="189992" y="82931"/>
                    <a:pt x="190627" y="89027"/>
                    <a:pt x="190627" y="953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2" name="Group 62"/>
          <p:cNvGrpSpPr>
            <a:grpSpLocks noChangeAspect="1"/>
          </p:cNvGrpSpPr>
          <p:nvPr/>
        </p:nvGrpSpPr>
        <p:grpSpPr>
          <a:xfrm>
            <a:off x="690734" y="8087039"/>
            <a:ext cx="190500" cy="190500"/>
            <a:chOff x="0" y="0"/>
            <a:chExt cx="190500" cy="1905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90627" cy="190627"/>
            </a:xfrm>
            <a:custGeom>
              <a:avLst/>
              <a:gdLst/>
              <a:ahLst/>
              <a:cxnLst/>
              <a:rect l="l" t="t" r="r" b="b"/>
              <a:pathLst>
                <a:path w="190627" h="190627">
                  <a:moveTo>
                    <a:pt x="190500" y="95250"/>
                  </a:moveTo>
                  <a:lnTo>
                    <a:pt x="189865" y="107696"/>
                  </a:lnTo>
                  <a:cubicBezTo>
                    <a:pt x="187452" y="120015"/>
                    <a:pt x="185674" y="125857"/>
                    <a:pt x="183261" y="131699"/>
                  </a:cubicBezTo>
                  <a:lnTo>
                    <a:pt x="177927" y="143002"/>
                  </a:lnTo>
                  <a:cubicBezTo>
                    <a:pt x="170942" y="153416"/>
                    <a:pt x="167005" y="158242"/>
                    <a:pt x="162560" y="162687"/>
                  </a:cubicBezTo>
                  <a:lnTo>
                    <a:pt x="153289" y="171069"/>
                  </a:lnTo>
                  <a:cubicBezTo>
                    <a:pt x="142875" y="178054"/>
                    <a:pt x="137414" y="180975"/>
                    <a:pt x="131572" y="183388"/>
                  </a:cubicBezTo>
                  <a:lnTo>
                    <a:pt x="119888" y="187579"/>
                  </a:lnTo>
                  <a:cubicBezTo>
                    <a:pt x="107569" y="189992"/>
                    <a:pt x="101473" y="190627"/>
                    <a:pt x="95123" y="190627"/>
                  </a:cubicBezTo>
                  <a:lnTo>
                    <a:pt x="82677" y="189992"/>
                  </a:lnTo>
                  <a:cubicBezTo>
                    <a:pt x="70358" y="187579"/>
                    <a:pt x="64516" y="185801"/>
                    <a:pt x="58674" y="183388"/>
                  </a:cubicBezTo>
                  <a:lnTo>
                    <a:pt x="47371" y="178054"/>
                  </a:lnTo>
                  <a:cubicBezTo>
                    <a:pt x="36957" y="171069"/>
                    <a:pt x="32131" y="167132"/>
                    <a:pt x="27686" y="162687"/>
                  </a:cubicBezTo>
                  <a:lnTo>
                    <a:pt x="19304" y="153416"/>
                  </a:lnTo>
                  <a:cubicBezTo>
                    <a:pt x="12319" y="143002"/>
                    <a:pt x="9398" y="137541"/>
                    <a:pt x="6985" y="131699"/>
                  </a:cubicBezTo>
                  <a:lnTo>
                    <a:pt x="3048" y="120015"/>
                  </a:lnTo>
                  <a:cubicBezTo>
                    <a:pt x="635" y="107696"/>
                    <a:pt x="0" y="101473"/>
                    <a:pt x="0" y="95250"/>
                  </a:cubicBezTo>
                  <a:lnTo>
                    <a:pt x="635" y="82804"/>
                  </a:lnTo>
                  <a:cubicBezTo>
                    <a:pt x="3048" y="70485"/>
                    <a:pt x="4826" y="64643"/>
                    <a:pt x="7239" y="58801"/>
                  </a:cubicBezTo>
                  <a:lnTo>
                    <a:pt x="12573" y="47498"/>
                  </a:lnTo>
                  <a:cubicBezTo>
                    <a:pt x="19558" y="37084"/>
                    <a:pt x="23495" y="32258"/>
                    <a:pt x="27940" y="27813"/>
                  </a:cubicBezTo>
                  <a:lnTo>
                    <a:pt x="37211" y="19431"/>
                  </a:lnTo>
                  <a:cubicBezTo>
                    <a:pt x="47498" y="12573"/>
                    <a:pt x="52959" y="9652"/>
                    <a:pt x="58801" y="7239"/>
                  </a:cubicBezTo>
                  <a:lnTo>
                    <a:pt x="70485" y="3048"/>
                  </a:lnTo>
                  <a:cubicBezTo>
                    <a:pt x="82804" y="635"/>
                    <a:pt x="89027" y="0"/>
                    <a:pt x="95250" y="0"/>
                  </a:cubicBezTo>
                  <a:lnTo>
                    <a:pt x="107696" y="635"/>
                  </a:lnTo>
                  <a:cubicBezTo>
                    <a:pt x="120015" y="3048"/>
                    <a:pt x="125857" y="4826"/>
                    <a:pt x="131699" y="7239"/>
                  </a:cubicBezTo>
                  <a:lnTo>
                    <a:pt x="143002" y="12573"/>
                  </a:lnTo>
                  <a:cubicBezTo>
                    <a:pt x="153416" y="19558"/>
                    <a:pt x="158242" y="23495"/>
                    <a:pt x="162687" y="27940"/>
                  </a:cubicBezTo>
                  <a:lnTo>
                    <a:pt x="171069" y="37211"/>
                  </a:lnTo>
                  <a:cubicBezTo>
                    <a:pt x="178054" y="47625"/>
                    <a:pt x="180975" y="53086"/>
                    <a:pt x="183388" y="58928"/>
                  </a:cubicBezTo>
                  <a:lnTo>
                    <a:pt x="187579" y="70612"/>
                  </a:lnTo>
                  <a:cubicBezTo>
                    <a:pt x="189992" y="82931"/>
                    <a:pt x="190627" y="89027"/>
                    <a:pt x="190627" y="953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4" name="Group 64"/>
          <p:cNvGrpSpPr>
            <a:grpSpLocks noChangeAspect="1"/>
          </p:cNvGrpSpPr>
          <p:nvPr/>
        </p:nvGrpSpPr>
        <p:grpSpPr>
          <a:xfrm>
            <a:off x="690734" y="8849039"/>
            <a:ext cx="190500" cy="190500"/>
            <a:chOff x="0" y="0"/>
            <a:chExt cx="190500" cy="1905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90627" cy="190627"/>
            </a:xfrm>
            <a:custGeom>
              <a:avLst/>
              <a:gdLst/>
              <a:ahLst/>
              <a:cxnLst/>
              <a:rect l="l" t="t" r="r" b="b"/>
              <a:pathLst>
                <a:path w="190627" h="190627">
                  <a:moveTo>
                    <a:pt x="190500" y="95250"/>
                  </a:moveTo>
                  <a:lnTo>
                    <a:pt x="189865" y="107696"/>
                  </a:lnTo>
                  <a:cubicBezTo>
                    <a:pt x="187452" y="120015"/>
                    <a:pt x="185674" y="125857"/>
                    <a:pt x="183261" y="131699"/>
                  </a:cubicBezTo>
                  <a:lnTo>
                    <a:pt x="177927" y="143002"/>
                  </a:lnTo>
                  <a:cubicBezTo>
                    <a:pt x="170942" y="153416"/>
                    <a:pt x="167005" y="158242"/>
                    <a:pt x="162560" y="162687"/>
                  </a:cubicBezTo>
                  <a:lnTo>
                    <a:pt x="153289" y="171069"/>
                  </a:lnTo>
                  <a:cubicBezTo>
                    <a:pt x="142875" y="178054"/>
                    <a:pt x="137414" y="180975"/>
                    <a:pt x="131572" y="183388"/>
                  </a:cubicBezTo>
                  <a:lnTo>
                    <a:pt x="119888" y="187579"/>
                  </a:lnTo>
                  <a:cubicBezTo>
                    <a:pt x="107569" y="189992"/>
                    <a:pt x="101473" y="190627"/>
                    <a:pt x="95123" y="190627"/>
                  </a:cubicBezTo>
                  <a:lnTo>
                    <a:pt x="82677" y="189992"/>
                  </a:lnTo>
                  <a:cubicBezTo>
                    <a:pt x="70358" y="187579"/>
                    <a:pt x="64516" y="185801"/>
                    <a:pt x="58674" y="183388"/>
                  </a:cubicBezTo>
                  <a:lnTo>
                    <a:pt x="47371" y="178054"/>
                  </a:lnTo>
                  <a:cubicBezTo>
                    <a:pt x="36957" y="171069"/>
                    <a:pt x="32131" y="167132"/>
                    <a:pt x="27686" y="162687"/>
                  </a:cubicBezTo>
                  <a:lnTo>
                    <a:pt x="19304" y="153416"/>
                  </a:lnTo>
                  <a:cubicBezTo>
                    <a:pt x="12319" y="143002"/>
                    <a:pt x="9398" y="137541"/>
                    <a:pt x="6985" y="131699"/>
                  </a:cubicBezTo>
                  <a:lnTo>
                    <a:pt x="3048" y="120015"/>
                  </a:lnTo>
                  <a:cubicBezTo>
                    <a:pt x="635" y="107696"/>
                    <a:pt x="0" y="101473"/>
                    <a:pt x="0" y="95250"/>
                  </a:cubicBezTo>
                  <a:lnTo>
                    <a:pt x="635" y="82804"/>
                  </a:lnTo>
                  <a:cubicBezTo>
                    <a:pt x="3048" y="70485"/>
                    <a:pt x="4826" y="64643"/>
                    <a:pt x="7239" y="58801"/>
                  </a:cubicBezTo>
                  <a:lnTo>
                    <a:pt x="12573" y="47498"/>
                  </a:lnTo>
                  <a:cubicBezTo>
                    <a:pt x="19558" y="37084"/>
                    <a:pt x="23495" y="32258"/>
                    <a:pt x="27940" y="27813"/>
                  </a:cubicBezTo>
                  <a:lnTo>
                    <a:pt x="37211" y="19431"/>
                  </a:lnTo>
                  <a:cubicBezTo>
                    <a:pt x="47498" y="12573"/>
                    <a:pt x="52959" y="9652"/>
                    <a:pt x="58801" y="7239"/>
                  </a:cubicBezTo>
                  <a:lnTo>
                    <a:pt x="70485" y="3048"/>
                  </a:lnTo>
                  <a:cubicBezTo>
                    <a:pt x="82804" y="635"/>
                    <a:pt x="89027" y="0"/>
                    <a:pt x="95250" y="0"/>
                  </a:cubicBezTo>
                  <a:lnTo>
                    <a:pt x="107696" y="635"/>
                  </a:lnTo>
                  <a:cubicBezTo>
                    <a:pt x="120015" y="3048"/>
                    <a:pt x="125857" y="4826"/>
                    <a:pt x="131699" y="7239"/>
                  </a:cubicBezTo>
                  <a:lnTo>
                    <a:pt x="143002" y="12573"/>
                  </a:lnTo>
                  <a:cubicBezTo>
                    <a:pt x="153416" y="19558"/>
                    <a:pt x="158242" y="23495"/>
                    <a:pt x="162687" y="27940"/>
                  </a:cubicBezTo>
                  <a:lnTo>
                    <a:pt x="171069" y="37211"/>
                  </a:lnTo>
                  <a:cubicBezTo>
                    <a:pt x="178054" y="47625"/>
                    <a:pt x="180975" y="53086"/>
                    <a:pt x="183388" y="58928"/>
                  </a:cubicBezTo>
                  <a:lnTo>
                    <a:pt x="187579" y="70612"/>
                  </a:lnTo>
                  <a:cubicBezTo>
                    <a:pt x="189992" y="82931"/>
                    <a:pt x="190627" y="89027"/>
                    <a:pt x="190627" y="953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9265415" y="3209906"/>
            <a:ext cx="1177004" cy="1208484"/>
            <a:chOff x="0" y="0"/>
            <a:chExt cx="1176998" cy="1208494"/>
          </a:xfrm>
        </p:grpSpPr>
        <p:sp>
          <p:nvSpPr>
            <p:cNvPr id="67" name="Freeform 67"/>
            <p:cNvSpPr/>
            <p:nvPr/>
          </p:nvSpPr>
          <p:spPr>
            <a:xfrm>
              <a:off x="84201" y="294132"/>
              <a:ext cx="173736" cy="237617"/>
            </a:xfrm>
            <a:custGeom>
              <a:avLst/>
              <a:gdLst/>
              <a:ahLst/>
              <a:cxnLst/>
              <a:rect l="l" t="t" r="r" b="b"/>
              <a:pathLst>
                <a:path w="173736" h="237617">
                  <a:moveTo>
                    <a:pt x="35814" y="0"/>
                  </a:moveTo>
                  <a:cubicBezTo>
                    <a:pt x="27686" y="0"/>
                    <a:pt x="19558" y="2794"/>
                    <a:pt x="13843" y="7493"/>
                  </a:cubicBezTo>
                  <a:cubicBezTo>
                    <a:pt x="1397" y="17780"/>
                    <a:pt x="0" y="32893"/>
                    <a:pt x="4445" y="47244"/>
                  </a:cubicBezTo>
                  <a:cubicBezTo>
                    <a:pt x="14859" y="78486"/>
                    <a:pt x="35814" y="108204"/>
                    <a:pt x="52324" y="137033"/>
                  </a:cubicBezTo>
                  <a:lnTo>
                    <a:pt x="106680" y="225298"/>
                  </a:lnTo>
                  <a:cubicBezTo>
                    <a:pt x="112522" y="233934"/>
                    <a:pt x="121539" y="237617"/>
                    <a:pt x="130937" y="237617"/>
                  </a:cubicBezTo>
                  <a:cubicBezTo>
                    <a:pt x="151511" y="237617"/>
                    <a:pt x="173736" y="219710"/>
                    <a:pt x="166751" y="197485"/>
                  </a:cubicBezTo>
                  <a:cubicBezTo>
                    <a:pt x="155702" y="160782"/>
                    <a:pt x="142113" y="128270"/>
                    <a:pt x="122936" y="95504"/>
                  </a:cubicBezTo>
                  <a:cubicBezTo>
                    <a:pt x="103759" y="63754"/>
                    <a:pt x="83185" y="29210"/>
                    <a:pt x="54102" y="5969"/>
                  </a:cubicBezTo>
                  <a:cubicBezTo>
                    <a:pt x="49022" y="1905"/>
                    <a:pt x="42418" y="127"/>
                    <a:pt x="35814" y="12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8" name="Freeform 68"/>
            <p:cNvSpPr/>
            <p:nvPr/>
          </p:nvSpPr>
          <p:spPr>
            <a:xfrm>
              <a:off x="489839" y="63500"/>
              <a:ext cx="171450" cy="216408"/>
            </a:xfrm>
            <a:custGeom>
              <a:avLst/>
              <a:gdLst/>
              <a:ahLst/>
              <a:cxnLst/>
              <a:rect l="l" t="t" r="r" b="b"/>
              <a:pathLst>
                <a:path w="171450" h="216408">
                  <a:moveTo>
                    <a:pt x="34798" y="0"/>
                  </a:moveTo>
                  <a:cubicBezTo>
                    <a:pt x="14351" y="0"/>
                    <a:pt x="0" y="21463"/>
                    <a:pt x="1143" y="41783"/>
                  </a:cubicBezTo>
                  <a:cubicBezTo>
                    <a:pt x="2413" y="70612"/>
                    <a:pt x="25527" y="101727"/>
                    <a:pt x="40513" y="125984"/>
                  </a:cubicBezTo>
                  <a:cubicBezTo>
                    <a:pt x="57785" y="154432"/>
                    <a:pt x="75946" y="179324"/>
                    <a:pt x="98933" y="203073"/>
                  </a:cubicBezTo>
                  <a:cubicBezTo>
                    <a:pt x="107950" y="212344"/>
                    <a:pt x="117983" y="216408"/>
                    <a:pt x="127508" y="216408"/>
                  </a:cubicBezTo>
                  <a:cubicBezTo>
                    <a:pt x="151257" y="216408"/>
                    <a:pt x="171450" y="191770"/>
                    <a:pt x="162433" y="162941"/>
                  </a:cubicBezTo>
                  <a:cubicBezTo>
                    <a:pt x="152019" y="129286"/>
                    <a:pt x="137160" y="101473"/>
                    <a:pt x="116840" y="72771"/>
                  </a:cubicBezTo>
                  <a:cubicBezTo>
                    <a:pt x="98552" y="46863"/>
                    <a:pt x="77724" y="15494"/>
                    <a:pt x="47498" y="2667"/>
                  </a:cubicBezTo>
                  <a:cubicBezTo>
                    <a:pt x="43053" y="762"/>
                    <a:pt x="38735" y="0"/>
                    <a:pt x="3467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9" name="Freeform 69"/>
            <p:cNvSpPr/>
            <p:nvPr/>
          </p:nvSpPr>
          <p:spPr>
            <a:xfrm>
              <a:off x="57785" y="96774"/>
              <a:ext cx="1058291" cy="1048131"/>
            </a:xfrm>
            <a:custGeom>
              <a:avLst/>
              <a:gdLst/>
              <a:ahLst/>
              <a:cxnLst/>
              <a:rect l="l" t="t" r="r" b="b"/>
              <a:pathLst>
                <a:path w="1058291" h="1048131">
                  <a:moveTo>
                    <a:pt x="938149" y="0"/>
                  </a:moveTo>
                  <a:cubicBezTo>
                    <a:pt x="920623" y="0"/>
                    <a:pt x="905129" y="14097"/>
                    <a:pt x="906526" y="36830"/>
                  </a:cubicBezTo>
                  <a:cubicBezTo>
                    <a:pt x="908304" y="64008"/>
                    <a:pt x="920369" y="88392"/>
                    <a:pt x="928497" y="114427"/>
                  </a:cubicBezTo>
                  <a:lnTo>
                    <a:pt x="949706" y="192405"/>
                  </a:lnTo>
                  <a:cubicBezTo>
                    <a:pt x="961009" y="242824"/>
                    <a:pt x="967232" y="294640"/>
                    <a:pt x="966851" y="346202"/>
                  </a:cubicBezTo>
                  <a:cubicBezTo>
                    <a:pt x="966343" y="450596"/>
                    <a:pt x="944372" y="556006"/>
                    <a:pt x="895858" y="648970"/>
                  </a:cubicBezTo>
                  <a:cubicBezTo>
                    <a:pt x="799592" y="832612"/>
                    <a:pt x="602361" y="959866"/>
                    <a:pt x="393827" y="965962"/>
                  </a:cubicBezTo>
                  <a:cubicBezTo>
                    <a:pt x="388747" y="966089"/>
                    <a:pt x="383540" y="966216"/>
                    <a:pt x="378460" y="966216"/>
                  </a:cubicBezTo>
                  <a:cubicBezTo>
                    <a:pt x="322580" y="966216"/>
                    <a:pt x="266065" y="957707"/>
                    <a:pt x="213360" y="940435"/>
                  </a:cubicBezTo>
                  <a:cubicBezTo>
                    <a:pt x="147955" y="918972"/>
                    <a:pt x="96266" y="880618"/>
                    <a:pt x="39116" y="843788"/>
                  </a:cubicBezTo>
                  <a:cubicBezTo>
                    <a:pt x="35814" y="841756"/>
                    <a:pt x="32004" y="840740"/>
                    <a:pt x="28321" y="840740"/>
                  </a:cubicBezTo>
                  <a:cubicBezTo>
                    <a:pt x="13970" y="840740"/>
                    <a:pt x="0" y="854837"/>
                    <a:pt x="8128" y="870204"/>
                  </a:cubicBezTo>
                  <a:cubicBezTo>
                    <a:pt x="38608" y="927735"/>
                    <a:pt x="96774" y="965454"/>
                    <a:pt x="153670" y="993648"/>
                  </a:cubicBezTo>
                  <a:cubicBezTo>
                    <a:pt x="209677" y="1021207"/>
                    <a:pt x="271272" y="1038352"/>
                    <a:pt x="333248" y="1044956"/>
                  </a:cubicBezTo>
                  <a:cubicBezTo>
                    <a:pt x="353695" y="1047115"/>
                    <a:pt x="374396" y="1048131"/>
                    <a:pt x="394970" y="1048131"/>
                  </a:cubicBezTo>
                  <a:cubicBezTo>
                    <a:pt x="493522" y="1048131"/>
                    <a:pt x="592963" y="1024255"/>
                    <a:pt x="680593" y="980440"/>
                  </a:cubicBezTo>
                  <a:cubicBezTo>
                    <a:pt x="788162" y="926846"/>
                    <a:pt x="883666" y="845185"/>
                    <a:pt x="947420" y="742696"/>
                  </a:cubicBezTo>
                  <a:cubicBezTo>
                    <a:pt x="1011047" y="640842"/>
                    <a:pt x="1047115" y="522605"/>
                    <a:pt x="1054354" y="402209"/>
                  </a:cubicBezTo>
                  <a:cubicBezTo>
                    <a:pt x="1058291" y="335915"/>
                    <a:pt x="1053719" y="268351"/>
                    <a:pt x="1040511" y="203200"/>
                  </a:cubicBezTo>
                  <a:lnTo>
                    <a:pt x="1013333" y="102870"/>
                  </a:lnTo>
                  <a:cubicBezTo>
                    <a:pt x="1001522" y="70993"/>
                    <a:pt x="988949" y="34036"/>
                    <a:pt x="963549" y="10541"/>
                  </a:cubicBezTo>
                  <a:cubicBezTo>
                    <a:pt x="955675" y="3302"/>
                    <a:pt x="946658" y="0"/>
                    <a:pt x="93802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0" name="TextBox 70"/>
          <p:cNvSpPr txBox="1"/>
          <p:nvPr/>
        </p:nvSpPr>
        <p:spPr>
          <a:xfrm>
            <a:off x="214484" y="609352"/>
            <a:ext cx="8134340" cy="37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00"/>
              </a:lnSpc>
            </a:pPr>
            <a:r>
              <a:rPr lang="en-US" sz="10272" spc="359">
                <a:solidFill>
                  <a:srgbClr val="FFFFFF"/>
                </a:solidFill>
                <a:latin typeface="Inter Bold"/>
              </a:rPr>
              <a:t>GET INVOLVED!</a:t>
            </a:r>
          </a:p>
          <a:p>
            <a:pPr algn="r">
              <a:lnSpc>
                <a:spcPts val="1299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Become a Peer!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23043" y="4438002"/>
            <a:ext cx="15298331" cy="706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Canva Sans Bold"/>
              </a:rPr>
              <a:t>Adults ages 18-29 are eligible to be apart of our Peer Program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142724" y="5444871"/>
            <a:ext cx="6319142" cy="380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8"/>
              </a:lnSpc>
            </a:pPr>
            <a:r>
              <a:rPr lang="en-US" sz="4299">
                <a:solidFill>
                  <a:srgbClr val="FFFFFF"/>
                </a:solidFill>
                <a:latin typeface="Canva Sans Bold"/>
              </a:rPr>
              <a:t>Work events</a:t>
            </a:r>
          </a:p>
          <a:p>
            <a:pPr algn="l">
              <a:lnSpc>
                <a:spcPts val="5998"/>
              </a:lnSpc>
            </a:pPr>
            <a:r>
              <a:rPr lang="en-US" sz="4299">
                <a:solidFill>
                  <a:srgbClr val="FFFFFF"/>
                </a:solidFill>
                <a:latin typeface="Canva Sans Bold"/>
              </a:rPr>
              <a:t>Meet new people Educate others</a:t>
            </a:r>
          </a:p>
          <a:p>
            <a:pPr algn="just">
              <a:lnSpc>
                <a:spcPts val="5998"/>
              </a:lnSpc>
            </a:pPr>
            <a:r>
              <a:rPr lang="en-US" sz="4299">
                <a:solidFill>
                  <a:srgbClr val="FFFFFF"/>
                </a:solidFill>
                <a:latin typeface="Canva Sans Bold"/>
              </a:rPr>
              <a:t>Find new opportunities New source of income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091183" y="0"/>
            <a:ext cx="2196817" cy="10287000"/>
            <a:chOff x="0" y="0"/>
            <a:chExt cx="2196808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6846" cy="10287000"/>
            </a:xfrm>
            <a:custGeom>
              <a:avLst/>
              <a:gdLst/>
              <a:ahLst/>
              <a:cxnLst/>
              <a:rect l="l" t="t" r="r" b="b"/>
              <a:pathLst>
                <a:path w="2196846" h="10287000">
                  <a:moveTo>
                    <a:pt x="0" y="0"/>
                  </a:moveTo>
                  <a:lnTo>
                    <a:pt x="0" y="10287000"/>
                  </a:lnTo>
                  <a:lnTo>
                    <a:pt x="2196846" y="10287000"/>
                  </a:lnTo>
                  <a:lnTo>
                    <a:pt x="2196846" y="0"/>
                  </a:lnTo>
                  <a:close/>
                </a:path>
              </a:pathLst>
            </a:custGeom>
            <a:solidFill>
              <a:srgbClr val="082C86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0333920" y="0"/>
            <a:ext cx="7953375" cy="10285171"/>
          </a:xfrm>
          <a:custGeom>
            <a:avLst/>
            <a:gdLst/>
            <a:ahLst/>
            <a:cxnLst/>
            <a:rect l="l" t="t" r="r" b="b"/>
            <a:pathLst>
              <a:path w="7953375" h="10285171">
                <a:moveTo>
                  <a:pt x="0" y="0"/>
                </a:moveTo>
                <a:lnTo>
                  <a:pt x="7953375" y="0"/>
                </a:lnTo>
                <a:lnTo>
                  <a:pt x="7953375" y="10285171"/>
                </a:lnTo>
                <a:lnTo>
                  <a:pt x="0" y="10285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644017" y="7415736"/>
            <a:ext cx="2772680" cy="2803550"/>
            <a:chOff x="0" y="0"/>
            <a:chExt cx="2772677" cy="2803550"/>
          </a:xfrm>
        </p:grpSpPr>
        <p:sp>
          <p:nvSpPr>
            <p:cNvPr id="6" name="Freeform 6"/>
            <p:cNvSpPr/>
            <p:nvPr/>
          </p:nvSpPr>
          <p:spPr>
            <a:xfrm>
              <a:off x="-97028" y="0"/>
              <a:ext cx="2874899" cy="2803525"/>
            </a:xfrm>
            <a:custGeom>
              <a:avLst/>
              <a:gdLst/>
              <a:ahLst/>
              <a:cxnLst/>
              <a:rect l="l" t="t" r="r" b="b"/>
              <a:pathLst>
                <a:path w="2874899" h="2803525">
                  <a:moveTo>
                    <a:pt x="1260856" y="633603"/>
                  </a:moveTo>
                  <a:cubicBezTo>
                    <a:pt x="1252855" y="633603"/>
                    <a:pt x="1244854" y="635889"/>
                    <a:pt x="1237615" y="640842"/>
                  </a:cubicBezTo>
                  <a:cubicBezTo>
                    <a:pt x="1223010" y="650621"/>
                    <a:pt x="1213231" y="665353"/>
                    <a:pt x="1209040" y="682752"/>
                  </a:cubicBezTo>
                  <a:lnTo>
                    <a:pt x="1204214" y="723265"/>
                  </a:lnTo>
                  <a:cubicBezTo>
                    <a:pt x="1191006" y="872744"/>
                    <a:pt x="1187450" y="1024382"/>
                    <a:pt x="1181862" y="1174623"/>
                  </a:cubicBezTo>
                  <a:cubicBezTo>
                    <a:pt x="1177671" y="1299718"/>
                    <a:pt x="1142111" y="1433195"/>
                    <a:pt x="1167257" y="1558290"/>
                  </a:cubicBezTo>
                  <a:cubicBezTo>
                    <a:pt x="1170940" y="1578737"/>
                    <a:pt x="1188847" y="1592580"/>
                    <a:pt x="1208913" y="1592580"/>
                  </a:cubicBezTo>
                  <a:cubicBezTo>
                    <a:pt x="1211453" y="1592580"/>
                    <a:pt x="1214120" y="1592326"/>
                    <a:pt x="1216787" y="1591818"/>
                  </a:cubicBezTo>
                  <a:cubicBezTo>
                    <a:pt x="1239774" y="1586865"/>
                    <a:pt x="1254506" y="1564513"/>
                    <a:pt x="1250315" y="1542161"/>
                  </a:cubicBezTo>
                  <a:cubicBezTo>
                    <a:pt x="1226566" y="1424051"/>
                    <a:pt x="1262888" y="1296924"/>
                    <a:pt x="1267079" y="1178052"/>
                  </a:cubicBezTo>
                  <a:cubicBezTo>
                    <a:pt x="1271905" y="1029208"/>
                    <a:pt x="1275461" y="879729"/>
                    <a:pt x="1288669" y="731520"/>
                  </a:cubicBezTo>
                  <a:lnTo>
                    <a:pt x="1290701" y="706374"/>
                  </a:lnTo>
                  <a:cubicBezTo>
                    <a:pt x="1304671" y="692404"/>
                    <a:pt x="1308100" y="670052"/>
                    <a:pt x="1296289" y="652526"/>
                  </a:cubicBezTo>
                  <a:cubicBezTo>
                    <a:pt x="1287907" y="640207"/>
                    <a:pt x="1274572" y="633349"/>
                    <a:pt x="1260983" y="633349"/>
                  </a:cubicBezTo>
                  <a:close/>
                  <a:moveTo>
                    <a:pt x="1821180" y="571881"/>
                  </a:moveTo>
                  <a:cubicBezTo>
                    <a:pt x="1802765" y="571881"/>
                    <a:pt x="1786001" y="583565"/>
                    <a:pt x="1780413" y="601726"/>
                  </a:cubicBezTo>
                  <a:cubicBezTo>
                    <a:pt x="1754632" y="686943"/>
                    <a:pt x="1777619" y="809244"/>
                    <a:pt x="1781048" y="898017"/>
                  </a:cubicBezTo>
                  <a:cubicBezTo>
                    <a:pt x="1788668" y="1123696"/>
                    <a:pt x="1793621" y="1355725"/>
                    <a:pt x="1793621" y="1580642"/>
                  </a:cubicBezTo>
                  <a:cubicBezTo>
                    <a:pt x="1793621" y="1603756"/>
                    <a:pt x="1812417" y="1623314"/>
                    <a:pt x="1836166" y="1623314"/>
                  </a:cubicBezTo>
                  <a:cubicBezTo>
                    <a:pt x="1859153" y="1623314"/>
                    <a:pt x="1878711" y="1604391"/>
                    <a:pt x="1878711" y="1580642"/>
                  </a:cubicBezTo>
                  <a:cubicBezTo>
                    <a:pt x="1878711" y="1354201"/>
                    <a:pt x="1873885" y="1121537"/>
                    <a:pt x="1866138" y="895223"/>
                  </a:cubicBezTo>
                  <a:cubicBezTo>
                    <a:pt x="1863344" y="814832"/>
                    <a:pt x="1838198" y="704469"/>
                    <a:pt x="1861947" y="626872"/>
                  </a:cubicBezTo>
                  <a:cubicBezTo>
                    <a:pt x="1868932" y="604520"/>
                    <a:pt x="1856359" y="580771"/>
                    <a:pt x="1834007" y="573786"/>
                  </a:cubicBezTo>
                  <a:cubicBezTo>
                    <a:pt x="1829689" y="572516"/>
                    <a:pt x="1825371" y="571881"/>
                    <a:pt x="1821053" y="571881"/>
                  </a:cubicBezTo>
                  <a:close/>
                  <a:moveTo>
                    <a:pt x="826770" y="1572260"/>
                  </a:moveTo>
                  <a:cubicBezTo>
                    <a:pt x="815975" y="1572260"/>
                    <a:pt x="805180" y="1576451"/>
                    <a:pt x="796798" y="1584833"/>
                  </a:cubicBezTo>
                  <a:cubicBezTo>
                    <a:pt x="743839" y="1637919"/>
                    <a:pt x="689356" y="1679829"/>
                    <a:pt x="630809" y="1725930"/>
                  </a:cubicBezTo>
                  <a:cubicBezTo>
                    <a:pt x="618998" y="1735709"/>
                    <a:pt x="595249" y="1753235"/>
                    <a:pt x="595249" y="1753235"/>
                  </a:cubicBezTo>
                  <a:cubicBezTo>
                    <a:pt x="576453" y="1767205"/>
                    <a:pt x="572262" y="1793748"/>
                    <a:pt x="586232" y="1812671"/>
                  </a:cubicBezTo>
                  <a:cubicBezTo>
                    <a:pt x="594614" y="1823974"/>
                    <a:pt x="607441" y="1830070"/>
                    <a:pt x="620522" y="1830070"/>
                  </a:cubicBezTo>
                  <a:cubicBezTo>
                    <a:pt x="629158" y="1830070"/>
                    <a:pt x="637921" y="1827403"/>
                    <a:pt x="645541" y="1821815"/>
                  </a:cubicBezTo>
                  <a:lnTo>
                    <a:pt x="647573" y="1819656"/>
                  </a:lnTo>
                  <a:lnTo>
                    <a:pt x="655955" y="1813306"/>
                  </a:lnTo>
                  <a:cubicBezTo>
                    <a:pt x="665734" y="1809115"/>
                    <a:pt x="671322" y="1804162"/>
                    <a:pt x="674751" y="1799336"/>
                  </a:cubicBezTo>
                  <a:lnTo>
                    <a:pt x="680974" y="1794383"/>
                  </a:lnTo>
                  <a:cubicBezTo>
                    <a:pt x="689864" y="1787271"/>
                    <a:pt x="698627" y="1780159"/>
                    <a:pt x="707390" y="1773301"/>
                  </a:cubicBezTo>
                  <a:cubicBezTo>
                    <a:pt x="715518" y="1806829"/>
                    <a:pt x="733933" y="1842516"/>
                    <a:pt x="760603" y="1878203"/>
                  </a:cubicBezTo>
                  <a:cubicBezTo>
                    <a:pt x="845058" y="1989963"/>
                    <a:pt x="1010412" y="2106676"/>
                    <a:pt x="1075944" y="2149348"/>
                  </a:cubicBezTo>
                  <a:cubicBezTo>
                    <a:pt x="1217549" y="2241423"/>
                    <a:pt x="1380109" y="2284603"/>
                    <a:pt x="1543050" y="2284603"/>
                  </a:cubicBezTo>
                  <a:cubicBezTo>
                    <a:pt x="1789303" y="2284603"/>
                    <a:pt x="2036318" y="2186051"/>
                    <a:pt x="2213102" y="2009013"/>
                  </a:cubicBezTo>
                  <a:cubicBezTo>
                    <a:pt x="2263394" y="1958721"/>
                    <a:pt x="2327783" y="1899920"/>
                    <a:pt x="2364359" y="1834261"/>
                  </a:cubicBezTo>
                  <a:lnTo>
                    <a:pt x="2364359" y="1834261"/>
                  </a:lnTo>
                  <a:cubicBezTo>
                    <a:pt x="2375027" y="1847596"/>
                    <a:pt x="2383663" y="1858518"/>
                    <a:pt x="2388108" y="1864360"/>
                  </a:cubicBezTo>
                  <a:lnTo>
                    <a:pt x="2388108" y="1865122"/>
                  </a:lnTo>
                  <a:cubicBezTo>
                    <a:pt x="2395093" y="1877695"/>
                    <a:pt x="2409063" y="1886839"/>
                    <a:pt x="2425065" y="1886839"/>
                  </a:cubicBezTo>
                  <a:cubicBezTo>
                    <a:pt x="2448814" y="1886839"/>
                    <a:pt x="2467610" y="1867916"/>
                    <a:pt x="2467610" y="1844167"/>
                  </a:cubicBezTo>
                  <a:cubicBezTo>
                    <a:pt x="2467610" y="1842008"/>
                    <a:pt x="2467610" y="1829435"/>
                    <a:pt x="2455799" y="1814068"/>
                  </a:cubicBezTo>
                  <a:cubicBezTo>
                    <a:pt x="2435606" y="1786763"/>
                    <a:pt x="2332990" y="1662430"/>
                    <a:pt x="2321179" y="1652016"/>
                  </a:cubicBezTo>
                  <a:cubicBezTo>
                    <a:pt x="2313051" y="1644904"/>
                    <a:pt x="2303145" y="1641348"/>
                    <a:pt x="2293112" y="1641348"/>
                  </a:cubicBezTo>
                  <a:cubicBezTo>
                    <a:pt x="2281428" y="1641348"/>
                    <a:pt x="2269871" y="1646047"/>
                    <a:pt x="2261235" y="1655445"/>
                  </a:cubicBezTo>
                  <a:cubicBezTo>
                    <a:pt x="2245868" y="1672971"/>
                    <a:pt x="2247265" y="1699514"/>
                    <a:pt x="2264664" y="1715516"/>
                  </a:cubicBezTo>
                  <a:cubicBezTo>
                    <a:pt x="2268982" y="1719326"/>
                    <a:pt x="2285746" y="1738757"/>
                    <a:pt x="2305685" y="1762633"/>
                  </a:cubicBezTo>
                  <a:lnTo>
                    <a:pt x="2305685" y="1762633"/>
                  </a:lnTo>
                  <a:cubicBezTo>
                    <a:pt x="2303526" y="1765427"/>
                    <a:pt x="2301748" y="1768602"/>
                    <a:pt x="2300224" y="1772031"/>
                  </a:cubicBezTo>
                  <a:cubicBezTo>
                    <a:pt x="2273046" y="1840484"/>
                    <a:pt x="2203196" y="1898523"/>
                    <a:pt x="2153031" y="1949450"/>
                  </a:cubicBezTo>
                  <a:cubicBezTo>
                    <a:pt x="1992630" y="2110105"/>
                    <a:pt x="1767840" y="2200275"/>
                    <a:pt x="1544066" y="2200275"/>
                  </a:cubicBezTo>
                  <a:cubicBezTo>
                    <a:pt x="1397000" y="2200275"/>
                    <a:pt x="1250442" y="2161413"/>
                    <a:pt x="1122680" y="2077974"/>
                  </a:cubicBezTo>
                  <a:cubicBezTo>
                    <a:pt x="1069721" y="2043684"/>
                    <a:pt x="948309" y="1959229"/>
                    <a:pt x="865251" y="1869694"/>
                  </a:cubicBezTo>
                  <a:cubicBezTo>
                    <a:pt x="839470" y="1841754"/>
                    <a:pt x="817118" y="1813814"/>
                    <a:pt x="803148" y="1786509"/>
                  </a:cubicBezTo>
                  <a:cubicBezTo>
                    <a:pt x="791972" y="1766189"/>
                    <a:pt x="785749" y="1746631"/>
                    <a:pt x="788543" y="1728470"/>
                  </a:cubicBezTo>
                  <a:cubicBezTo>
                    <a:pt x="789813" y="1721358"/>
                    <a:pt x="789305" y="1714373"/>
                    <a:pt x="787400" y="1707896"/>
                  </a:cubicBezTo>
                  <a:lnTo>
                    <a:pt x="787400" y="1707896"/>
                  </a:lnTo>
                  <a:cubicBezTo>
                    <a:pt x="811022" y="1687830"/>
                    <a:pt x="834009" y="1667256"/>
                    <a:pt x="856869" y="1644523"/>
                  </a:cubicBezTo>
                  <a:cubicBezTo>
                    <a:pt x="873633" y="1627759"/>
                    <a:pt x="873633" y="1601216"/>
                    <a:pt x="856869" y="1584452"/>
                  </a:cubicBezTo>
                  <a:cubicBezTo>
                    <a:pt x="848487" y="1576070"/>
                    <a:pt x="837692" y="1571879"/>
                    <a:pt x="826897" y="1571879"/>
                  </a:cubicBezTo>
                  <a:close/>
                  <a:moveTo>
                    <a:pt x="1753870" y="85217"/>
                  </a:moveTo>
                  <a:cubicBezTo>
                    <a:pt x="1766062" y="85217"/>
                    <a:pt x="1778381" y="86995"/>
                    <a:pt x="1790827" y="89535"/>
                  </a:cubicBezTo>
                  <a:lnTo>
                    <a:pt x="1865503" y="106299"/>
                  </a:lnTo>
                  <a:cubicBezTo>
                    <a:pt x="2107565" y="154559"/>
                    <a:pt x="2189861" y="212471"/>
                    <a:pt x="2360803" y="383667"/>
                  </a:cubicBezTo>
                  <a:cubicBezTo>
                    <a:pt x="2504567" y="527558"/>
                    <a:pt x="2604262" y="605155"/>
                    <a:pt x="2690114" y="803656"/>
                  </a:cubicBezTo>
                  <a:cubicBezTo>
                    <a:pt x="2781554" y="1013968"/>
                    <a:pt x="2789936" y="1234059"/>
                    <a:pt x="2783586" y="1459738"/>
                  </a:cubicBezTo>
                  <a:cubicBezTo>
                    <a:pt x="2777363" y="1676400"/>
                    <a:pt x="2760599" y="1897888"/>
                    <a:pt x="2660142" y="2094230"/>
                  </a:cubicBezTo>
                  <a:cubicBezTo>
                    <a:pt x="2443226" y="2516759"/>
                    <a:pt x="1978025" y="2718308"/>
                    <a:pt x="1518920" y="2718308"/>
                  </a:cubicBezTo>
                  <a:cubicBezTo>
                    <a:pt x="1438910" y="2718308"/>
                    <a:pt x="1359154" y="2712212"/>
                    <a:pt x="1280922" y="2700020"/>
                  </a:cubicBezTo>
                  <a:cubicBezTo>
                    <a:pt x="791210" y="2624582"/>
                    <a:pt x="288163" y="2291207"/>
                    <a:pt x="201041" y="1770634"/>
                  </a:cubicBezTo>
                  <a:cubicBezTo>
                    <a:pt x="90043" y="1108964"/>
                    <a:pt x="477266" y="547878"/>
                    <a:pt x="1040892" y="245999"/>
                  </a:cubicBezTo>
                  <a:cubicBezTo>
                    <a:pt x="1195324" y="163195"/>
                    <a:pt x="1396873" y="87884"/>
                    <a:pt x="1583690" y="87884"/>
                  </a:cubicBezTo>
                  <a:cubicBezTo>
                    <a:pt x="1611249" y="87884"/>
                    <a:pt x="1638554" y="89535"/>
                    <a:pt x="1665351" y="93091"/>
                  </a:cubicBezTo>
                  <a:cubicBezTo>
                    <a:pt x="1672082" y="97790"/>
                    <a:pt x="1680210" y="100330"/>
                    <a:pt x="1688592" y="100330"/>
                  </a:cubicBezTo>
                  <a:cubicBezTo>
                    <a:pt x="1694942" y="100330"/>
                    <a:pt x="1701546" y="98933"/>
                    <a:pt x="1707896" y="95885"/>
                  </a:cubicBezTo>
                  <a:cubicBezTo>
                    <a:pt x="1723390" y="88138"/>
                    <a:pt x="1738630" y="85344"/>
                    <a:pt x="1753997" y="85344"/>
                  </a:cubicBezTo>
                  <a:close/>
                  <a:moveTo>
                    <a:pt x="1752854" y="0"/>
                  </a:moveTo>
                  <a:cubicBezTo>
                    <a:pt x="1731899" y="0"/>
                    <a:pt x="1711071" y="3048"/>
                    <a:pt x="1689735" y="10541"/>
                  </a:cubicBezTo>
                  <a:cubicBezTo>
                    <a:pt x="1655699" y="5334"/>
                    <a:pt x="1620901" y="2921"/>
                    <a:pt x="1585468" y="2921"/>
                  </a:cubicBezTo>
                  <a:cubicBezTo>
                    <a:pt x="1384173" y="2921"/>
                    <a:pt x="1166622" y="81407"/>
                    <a:pt x="1000506" y="170561"/>
                  </a:cubicBezTo>
                  <a:cubicBezTo>
                    <a:pt x="405384" y="490601"/>
                    <a:pt x="0" y="1085215"/>
                    <a:pt x="117221" y="1785366"/>
                  </a:cubicBezTo>
                  <a:cubicBezTo>
                    <a:pt x="210693" y="2342261"/>
                    <a:pt x="744347" y="2704211"/>
                    <a:pt x="1267587" y="2784602"/>
                  </a:cubicBezTo>
                  <a:cubicBezTo>
                    <a:pt x="1349375" y="2797175"/>
                    <a:pt x="1432814" y="2803525"/>
                    <a:pt x="1516380" y="2803525"/>
                  </a:cubicBezTo>
                  <a:cubicBezTo>
                    <a:pt x="2006346" y="2803525"/>
                    <a:pt x="2502916" y="2585212"/>
                    <a:pt x="2734691" y="2133346"/>
                  </a:cubicBezTo>
                  <a:cubicBezTo>
                    <a:pt x="2841371" y="1925828"/>
                    <a:pt x="2861691" y="1691005"/>
                    <a:pt x="2867914" y="1462532"/>
                  </a:cubicBezTo>
                  <a:cubicBezTo>
                    <a:pt x="2874899" y="1224280"/>
                    <a:pt x="2864485" y="991616"/>
                    <a:pt x="2767457" y="769366"/>
                  </a:cubicBezTo>
                  <a:cubicBezTo>
                    <a:pt x="2676017" y="559054"/>
                    <a:pt x="2572131" y="475234"/>
                    <a:pt x="2419985" y="322834"/>
                  </a:cubicBezTo>
                  <a:cubicBezTo>
                    <a:pt x="2234438" y="136906"/>
                    <a:pt x="2144395" y="75438"/>
                    <a:pt x="1881378" y="22352"/>
                  </a:cubicBezTo>
                  <a:lnTo>
                    <a:pt x="1784604" y="2159"/>
                  </a:lnTo>
                  <a:cubicBezTo>
                    <a:pt x="1773936" y="762"/>
                    <a:pt x="1763395" y="0"/>
                    <a:pt x="175285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72780" y="655996"/>
            <a:ext cx="6522539" cy="211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5"/>
              </a:lnSpc>
            </a:pPr>
            <a:r>
              <a:rPr lang="en-US" sz="8164">
                <a:solidFill>
                  <a:srgbClr val="FFFFFF"/>
                </a:solidFill>
                <a:latin typeface="Inter Bold"/>
              </a:rPr>
              <a:t>Most importantly..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6479" y="2768965"/>
            <a:ext cx="7771571" cy="486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24"/>
              </a:lnSpc>
            </a:pPr>
            <a:r>
              <a:rPr lang="en-US" sz="9199">
                <a:solidFill>
                  <a:srgbClr val="FFFFFF"/>
                </a:solidFill>
                <a:latin typeface="Telegraf Ultra-Bold"/>
              </a:rPr>
              <a:t>HELP US END THE HIV EPIDEMIC!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17" y="9602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87402" y="2304840"/>
            <a:ext cx="1620854" cy="1620854"/>
          </a:xfrm>
          <a:custGeom>
            <a:avLst/>
            <a:gdLst/>
            <a:ahLst/>
            <a:cxnLst/>
            <a:rect l="l" t="t" r="r" b="b"/>
            <a:pathLst>
              <a:path w="1620854" h="1620854">
                <a:moveTo>
                  <a:pt x="0" y="0"/>
                </a:moveTo>
                <a:lnTo>
                  <a:pt x="1620854" y="0"/>
                </a:lnTo>
                <a:lnTo>
                  <a:pt x="1620854" y="1620854"/>
                </a:lnTo>
                <a:lnTo>
                  <a:pt x="0" y="1620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14927" y="6034447"/>
            <a:ext cx="1307049" cy="1307049"/>
          </a:xfrm>
          <a:custGeom>
            <a:avLst/>
            <a:gdLst/>
            <a:ahLst/>
            <a:cxnLst/>
            <a:rect l="l" t="t" r="r" b="b"/>
            <a:pathLst>
              <a:path w="1307049" h="1307049">
                <a:moveTo>
                  <a:pt x="0" y="0"/>
                </a:moveTo>
                <a:lnTo>
                  <a:pt x="1307049" y="0"/>
                </a:lnTo>
                <a:lnTo>
                  <a:pt x="1307049" y="1307049"/>
                </a:lnTo>
                <a:lnTo>
                  <a:pt x="0" y="13070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932114" y="2063515"/>
            <a:ext cx="6765379" cy="549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99"/>
              </a:lnSpc>
            </a:pPr>
            <a:r>
              <a:rPr lang="en-US" sz="5199" dirty="0">
                <a:solidFill>
                  <a:srgbClr val="FFFFFF"/>
                </a:solidFill>
                <a:latin typeface="Canva Sans Bold"/>
              </a:rPr>
              <a:t>: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operationbrave</a:t>
            </a:r>
            <a:endParaRPr lang="en-US" sz="5199" dirty="0">
              <a:solidFill>
                <a:srgbClr val="FFFFFF"/>
              </a:solidFill>
              <a:latin typeface="Canva Sans Bold"/>
            </a:endParaRPr>
          </a:p>
          <a:p>
            <a:pPr algn="l">
              <a:lnSpc>
                <a:spcPts val="12999"/>
              </a:lnSpc>
            </a:pPr>
            <a:r>
              <a:rPr lang="en-US" sz="5199" dirty="0">
                <a:solidFill>
                  <a:srgbClr val="FFFFFF"/>
                </a:solidFill>
                <a:latin typeface="Canva Sans Bold"/>
              </a:rPr>
              <a:t>: @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Operation_BRAVE</a:t>
            </a:r>
            <a:endParaRPr lang="en-US" sz="5199" dirty="0">
              <a:solidFill>
                <a:srgbClr val="FFFFFF"/>
              </a:solidFill>
              <a:latin typeface="Canva Sans Bold"/>
            </a:endParaRPr>
          </a:p>
          <a:p>
            <a:pPr algn="l" rtl="1">
              <a:lnSpc>
                <a:spcPts val="2911"/>
              </a:lnSpc>
            </a:pPr>
            <a:endParaRPr lang="en-US" sz="5199" dirty="0">
              <a:solidFill>
                <a:srgbClr val="FFFFFF"/>
              </a:solidFill>
              <a:latin typeface="Canva Sans Bold"/>
            </a:endParaRPr>
          </a:p>
          <a:p>
            <a:pPr algn="l">
              <a:lnSpc>
                <a:spcPts val="12999"/>
              </a:lnSpc>
            </a:pPr>
            <a:r>
              <a:rPr lang="en-US" sz="5199" dirty="0">
                <a:solidFill>
                  <a:srgbClr val="FFFFFF"/>
                </a:solidFill>
                <a:latin typeface="Canva Sans Bold"/>
              </a:rPr>
              <a:t>: Operation BRAVE</a:t>
            </a:r>
          </a:p>
        </p:txBody>
      </p:sp>
      <p:sp>
        <p:nvSpPr>
          <p:cNvPr id="6" name="Freeform 6"/>
          <p:cNvSpPr/>
          <p:nvPr/>
        </p:nvSpPr>
        <p:spPr>
          <a:xfrm>
            <a:off x="5314927" y="4297169"/>
            <a:ext cx="1365803" cy="1365803"/>
          </a:xfrm>
          <a:custGeom>
            <a:avLst/>
            <a:gdLst/>
            <a:ahLst/>
            <a:cxnLst/>
            <a:rect l="l" t="t" r="r" b="b"/>
            <a:pathLst>
              <a:path w="1365803" h="1365803">
                <a:moveTo>
                  <a:pt x="0" y="0"/>
                </a:moveTo>
                <a:lnTo>
                  <a:pt x="1365803" y="0"/>
                </a:lnTo>
                <a:lnTo>
                  <a:pt x="1365803" y="1365803"/>
                </a:lnTo>
                <a:lnTo>
                  <a:pt x="0" y="13658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486400" y="99289"/>
            <a:ext cx="670560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879"/>
              </a:lnSpc>
            </a:pPr>
            <a:r>
              <a:rPr lang="en-US" sz="9199" dirty="0">
                <a:solidFill>
                  <a:srgbClr val="FFFFFF"/>
                </a:solidFill>
                <a:latin typeface="Canva Sans Bold"/>
              </a:rPr>
              <a:t>Follow us!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0600" y="9354579"/>
            <a:ext cx="16070237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Canva Sans Bold"/>
              </a:rPr>
              <a:t>or visit our website www.operationbravesa.com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8579" y="2248079"/>
            <a:ext cx="5048790" cy="5048790"/>
          </a:xfrm>
          <a:custGeom>
            <a:avLst/>
            <a:gdLst/>
            <a:ahLst/>
            <a:cxnLst/>
            <a:rect l="l" t="t" r="r" b="b"/>
            <a:pathLst>
              <a:path w="5048790" h="5048790">
                <a:moveTo>
                  <a:pt x="0" y="0"/>
                </a:moveTo>
                <a:lnTo>
                  <a:pt x="5048790" y="0"/>
                </a:lnTo>
                <a:lnTo>
                  <a:pt x="5048790" y="5048790"/>
                </a:lnTo>
                <a:lnTo>
                  <a:pt x="0" y="5048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73921" y="596947"/>
            <a:ext cx="1257608" cy="1262198"/>
          </a:xfrm>
          <a:custGeom>
            <a:avLst/>
            <a:gdLst/>
            <a:ahLst/>
            <a:cxnLst/>
            <a:rect l="l" t="t" r="r" b="b"/>
            <a:pathLst>
              <a:path w="1257608" h="1262198">
                <a:moveTo>
                  <a:pt x="0" y="0"/>
                </a:moveTo>
                <a:lnTo>
                  <a:pt x="1257608" y="0"/>
                </a:lnTo>
                <a:lnTo>
                  <a:pt x="1257608" y="1262197"/>
                </a:lnTo>
                <a:lnTo>
                  <a:pt x="0" y="12621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72027" y="292600"/>
            <a:ext cx="920189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AFA"/>
                </a:solidFill>
                <a:latin typeface="Canva Sans Bold"/>
              </a:rPr>
              <a:t>How did we do?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18460" y="7725494"/>
            <a:ext cx="11509028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AFA"/>
                </a:solidFill>
                <a:latin typeface="Canva Sans Bold"/>
              </a:rPr>
              <a:t>Your feedback is important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AFA"/>
                </a:solidFill>
                <a:latin typeface="Canva Sans Bold"/>
              </a:rPr>
              <a:t>Scan the QR to take a quick Survey!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371</Words>
  <Application>Microsoft Office PowerPoint</Application>
  <PresentationFormat>Custom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Inter Bold</vt:lpstr>
      <vt:lpstr>Inter</vt:lpstr>
      <vt:lpstr>Canva Sans</vt:lpstr>
      <vt:lpstr>Canva Sans Bold</vt:lpstr>
      <vt:lpstr>Arial</vt:lpstr>
      <vt:lpstr>Telegraf Ultra-Bold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BRAVE Presentation2</dc:title>
  <dc:creator>Ronique Pleasant</dc:creator>
  <cp:lastModifiedBy>Ronique Pleasant</cp:lastModifiedBy>
  <cp:revision>2</cp:revision>
  <dcterms:created xsi:type="dcterms:W3CDTF">2006-08-16T00:00:00Z</dcterms:created>
  <dcterms:modified xsi:type="dcterms:W3CDTF">2024-06-20T15:45:11Z</dcterms:modified>
  <dc:identifier>DAF-tkSh-XI</dc:identifier>
</cp:coreProperties>
</file>